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41b848d03d4e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0e5ca0c9584d45"/>
  </p:sldMasterIdLst>
  <p:sldIdLst>
    <p:sldId xmlns:r="http://schemas.openxmlformats.org/officeDocument/2006/relationships" id="256" r:id="R921b37c8ea554131"/>
    <p:sldId xmlns:r="http://schemas.openxmlformats.org/officeDocument/2006/relationships" id="257" r:id="Rcf1b54c4754f4b59"/>
    <p:sldId xmlns:r="http://schemas.openxmlformats.org/officeDocument/2006/relationships" id="258" r:id="R1c1c3aadbca4430a"/>
    <p:sldId xmlns:r="http://schemas.openxmlformats.org/officeDocument/2006/relationships" id="259" r:id="R367c8eab2f9347b5"/>
    <p:sldId xmlns:r="http://schemas.openxmlformats.org/officeDocument/2006/relationships" id="260" r:id="R8ab4bb901d654635"/>
    <p:sldId xmlns:r="http://schemas.openxmlformats.org/officeDocument/2006/relationships" id="261" r:id="R1429551bcd684b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0e5ca0c9584d45" /><Relationship Type="http://schemas.openxmlformats.org/officeDocument/2006/relationships/slide" Target="/ppt/slides/slide1.xml" Id="R921b37c8ea554131" /><Relationship Type="http://schemas.openxmlformats.org/officeDocument/2006/relationships/slide" Target="/ppt/slides/slide2.xml" Id="Rcf1b54c4754f4b59" /><Relationship Type="http://schemas.openxmlformats.org/officeDocument/2006/relationships/slide" Target="/ppt/slides/slide3.xml" Id="R1c1c3aadbca4430a" /><Relationship Type="http://schemas.openxmlformats.org/officeDocument/2006/relationships/slide" Target="/ppt/slides/slide4.xml" Id="R367c8eab2f9347b5" /><Relationship Type="http://schemas.openxmlformats.org/officeDocument/2006/relationships/slide" Target="/ppt/slides/slide5.xml" Id="R8ab4bb901d654635" /><Relationship Type="http://schemas.openxmlformats.org/officeDocument/2006/relationships/slide" Target="/ppt/slides/slide6.xml" Id="R1429551bcd684b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592a75137044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ccc61f5d144ef" /><Relationship Type="http://schemas.openxmlformats.org/officeDocument/2006/relationships/theme" Target="/ppt/slideMasters/theme/theme1.xml" Id="Rae3bd4646de545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9ccc61f5d144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fe45e56e604d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dc0349e7404e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8c477b1f934c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3f714c949c4d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13e6a71e54f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ffdbd25a540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NORDIC HOTELS &amp; RESORTS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HOTELS &amp; RESORTS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HOTELS &amp; RESORTS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HOTELS &amp; RESORTS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HOTELS &amp; RESORTS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HOTELS &amp; RESORTS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Frederik Stangsgate 22-24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40 13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post@choice.no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www.choicehotels.no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992 269 405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HOTELS &amp; RESORTS AS</a:t>
            </a:r>
          </a:p>
        </p:txBody>
      </p:sp>
    </p:spTree>
  </p:cSld>
  <p:clrMapOvr>
    <a:masterClrMapping xmlns:a="http://schemas.openxmlformats.org/drawingml/2006/main"/>
  </p:clrMapOvr>
</p:sld>
</file>