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30a447289443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cd4fac47b5472d"/>
  </p:sldMasterIdLst>
  <p:sldIdLst>
    <p:sldId xmlns:r="http://schemas.openxmlformats.org/officeDocument/2006/relationships" id="256" r:id="R049bf8b9cf004db7"/>
    <p:sldId xmlns:r="http://schemas.openxmlformats.org/officeDocument/2006/relationships" id="257" r:id="R78ad7d83b66444bf"/>
    <p:sldId xmlns:r="http://schemas.openxmlformats.org/officeDocument/2006/relationships" id="258" r:id="R7e1547f000c6454e"/>
    <p:sldId xmlns:r="http://schemas.openxmlformats.org/officeDocument/2006/relationships" id="259" r:id="R3acceb2af4514bd3"/>
    <p:sldId xmlns:r="http://schemas.openxmlformats.org/officeDocument/2006/relationships" id="260" r:id="R48c24ad7b58a402e"/>
    <p:sldId xmlns:r="http://schemas.openxmlformats.org/officeDocument/2006/relationships" id="261" r:id="R5d83e4bb2ea448e4"/>
    <p:sldId xmlns:r="http://schemas.openxmlformats.org/officeDocument/2006/relationships" id="262" r:id="R657b9245be9349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cd4fac47b5472d" /><Relationship Type="http://schemas.openxmlformats.org/officeDocument/2006/relationships/slide" Target="/ppt/slides/slide1.xml" Id="R049bf8b9cf004db7" /><Relationship Type="http://schemas.openxmlformats.org/officeDocument/2006/relationships/slide" Target="/ppt/slides/slide2.xml" Id="R78ad7d83b66444bf" /><Relationship Type="http://schemas.openxmlformats.org/officeDocument/2006/relationships/slide" Target="/ppt/slides/slide3.xml" Id="R7e1547f000c6454e" /><Relationship Type="http://schemas.openxmlformats.org/officeDocument/2006/relationships/slide" Target="/ppt/slides/slide4.xml" Id="R3acceb2af4514bd3" /><Relationship Type="http://schemas.openxmlformats.org/officeDocument/2006/relationships/slide" Target="/ppt/slides/slide5.xml" Id="R48c24ad7b58a402e" /><Relationship Type="http://schemas.openxmlformats.org/officeDocument/2006/relationships/slide" Target="/ppt/slides/slide6.xml" Id="R5d83e4bb2ea448e4" /><Relationship Type="http://schemas.openxmlformats.org/officeDocument/2006/relationships/slide" Target="/ppt/slides/slide7.xml" Id="R657b9245be9349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159e44f9df49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2b0ba84ba4e71" /><Relationship Type="http://schemas.openxmlformats.org/officeDocument/2006/relationships/theme" Target="/ppt/slideMasters/theme/theme1.xml" Id="R7773f2c2df1841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02b0ba84ba4e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03eedf5684c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29622fbef43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c8352736d4b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9e939546444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eb7a2b26647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94977f88249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107d2c30f4e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 HOTELS &amp; RESORTS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HOTELS &amp; RESORTS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18 714 109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3 394 025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−50 968 003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456 115 765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581 971 291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CHOICE HOSPITALITY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Stangsgate 22-24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992 269 405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HOTELS &amp; RESORTS AS</a:t>
            </a:r>
          </a:p>
        </p:txBody>
      </p:sp>
    </p:spTree>
  </p:cSld>
  <p:clrMapOvr>
    <a:masterClrMapping xmlns:a="http://schemas.openxmlformats.org/drawingml/2006/main"/>
  </p:clrMapOvr>
</p:sld>
</file>