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bf290388f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b591155aa47ff"/>
  </p:sldMasterIdLst>
  <p:sldIdLst>
    <p:sldId xmlns:r="http://schemas.openxmlformats.org/officeDocument/2006/relationships" id="256" r:id="R42cc69924d674663"/>
    <p:sldId xmlns:r="http://schemas.openxmlformats.org/officeDocument/2006/relationships" id="257" r:id="Ra12649f17dab46ed"/>
    <p:sldId xmlns:r="http://schemas.openxmlformats.org/officeDocument/2006/relationships" id="258" r:id="Ra533f40b19d64f32"/>
    <p:sldId xmlns:r="http://schemas.openxmlformats.org/officeDocument/2006/relationships" id="259" r:id="R8b29eb4feb4a46d2"/>
    <p:sldId xmlns:r="http://schemas.openxmlformats.org/officeDocument/2006/relationships" id="260" r:id="Rcc38e033e71c45b5"/>
    <p:sldId xmlns:r="http://schemas.openxmlformats.org/officeDocument/2006/relationships" id="261" r:id="R1af2c3df16c84df0"/>
    <p:sldId xmlns:r="http://schemas.openxmlformats.org/officeDocument/2006/relationships" id="262" r:id="R8f43f7fdb75d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b591155aa47ff" /><Relationship Type="http://schemas.openxmlformats.org/officeDocument/2006/relationships/slide" Target="/ppt/slides/slide1.xml" Id="R42cc69924d674663" /><Relationship Type="http://schemas.openxmlformats.org/officeDocument/2006/relationships/slide" Target="/ppt/slides/slide2.xml" Id="Ra12649f17dab46ed" /><Relationship Type="http://schemas.openxmlformats.org/officeDocument/2006/relationships/slide" Target="/ppt/slides/slide3.xml" Id="Ra533f40b19d64f32" /><Relationship Type="http://schemas.openxmlformats.org/officeDocument/2006/relationships/slide" Target="/ppt/slides/slide4.xml" Id="R8b29eb4feb4a46d2" /><Relationship Type="http://schemas.openxmlformats.org/officeDocument/2006/relationships/slide" Target="/ppt/slides/slide5.xml" Id="Rcc38e033e71c45b5" /><Relationship Type="http://schemas.openxmlformats.org/officeDocument/2006/relationships/slide" Target="/ppt/slides/slide6.xml" Id="R1af2c3df16c84df0" /><Relationship Type="http://schemas.openxmlformats.org/officeDocument/2006/relationships/slide" Target="/ppt/slides/slide7.xml" Id="R8f43f7fdb75d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73d4d604d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f8e1e3284131" /><Relationship Type="http://schemas.openxmlformats.org/officeDocument/2006/relationships/theme" Target="/ppt/slideMasters/theme/theme1.xml" Id="R35ae7779f923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4f8e1e328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55a27a61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65211ae0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c77fb59b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b2fe69c6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04944866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ddb4d804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1176ddde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LOTSBERG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jan.ove.lotsberg@vekstra.no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