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896703402534b4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9197f99dcf349b8"/>
  </p:sldMasterIdLst>
  <p:sldIdLst>
    <p:sldId xmlns:r="http://schemas.openxmlformats.org/officeDocument/2006/relationships" id="256" r:id="Rdb54e02bda4d42eb"/>
    <p:sldId xmlns:r="http://schemas.openxmlformats.org/officeDocument/2006/relationships" id="257" r:id="R43503288bba44843"/>
    <p:sldId xmlns:r="http://schemas.openxmlformats.org/officeDocument/2006/relationships" id="258" r:id="Rde33d742ecc44fe5"/>
    <p:sldId xmlns:r="http://schemas.openxmlformats.org/officeDocument/2006/relationships" id="259" r:id="R6842ed8bde844324"/>
    <p:sldId xmlns:r="http://schemas.openxmlformats.org/officeDocument/2006/relationships" id="260" r:id="R69e9565a4ef64d62"/>
    <p:sldId xmlns:r="http://schemas.openxmlformats.org/officeDocument/2006/relationships" id="261" r:id="Rbae346ddf5b6496f"/>
    <p:sldId xmlns:r="http://schemas.openxmlformats.org/officeDocument/2006/relationships" id="262" r:id="R80a65a14a704490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197f99dcf349b8" /><Relationship Type="http://schemas.openxmlformats.org/officeDocument/2006/relationships/slide" Target="/ppt/slides/slide1.xml" Id="Rdb54e02bda4d42eb" /><Relationship Type="http://schemas.openxmlformats.org/officeDocument/2006/relationships/slide" Target="/ppt/slides/slide2.xml" Id="R43503288bba44843" /><Relationship Type="http://schemas.openxmlformats.org/officeDocument/2006/relationships/slide" Target="/ppt/slides/slide3.xml" Id="Rde33d742ecc44fe5" /><Relationship Type="http://schemas.openxmlformats.org/officeDocument/2006/relationships/slide" Target="/ppt/slides/slide4.xml" Id="R6842ed8bde844324" /><Relationship Type="http://schemas.openxmlformats.org/officeDocument/2006/relationships/slide" Target="/ppt/slides/slide5.xml" Id="R69e9565a4ef64d62" /><Relationship Type="http://schemas.openxmlformats.org/officeDocument/2006/relationships/slide" Target="/ppt/slides/slide6.xml" Id="Rbae346ddf5b6496f" /><Relationship Type="http://schemas.openxmlformats.org/officeDocument/2006/relationships/slide" Target="/ppt/slides/slide7.xml" Id="R80a65a14a704490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fddcd3e5334dd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a10e85c2a84556" /><Relationship Type="http://schemas.openxmlformats.org/officeDocument/2006/relationships/theme" Target="/ppt/slideMasters/theme/theme1.xml" Id="R4889ae4b644d413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aa10e85c2a8455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eee1c02a25466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42e7ee07e04d3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b02525d56f4e8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74cc6e6d6e442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c5b3935b56488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99489ee27441f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361dd4964a430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SIA ØLEN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SIA ØLEN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SIA ØLEN AS ble etablert [år] og holder til i Ølen.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SIA ØLEN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SIA ØLEN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SIA ØLEN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2 832 000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1 694 015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1 764 034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18 611 770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19 216 416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SIA ØLEN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AUDUN STOPLE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KÅLHAUGEN HOLDING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UNDERBAKKA HOLDING AS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SIA ØLEN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5580 Ølen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53 77 55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992 288 973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SIA ØLEN AS</a:t>
            </a:r>
          </a:p>
        </p:txBody>
      </p:sp>
    </p:spTree>
  </p:cSld>
  <p:clrMapOvr>
    <a:masterClrMapping xmlns:a="http://schemas.openxmlformats.org/drawingml/2006/main"/>
  </p:clrMapOvr>
</p:sld>
</file>