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015b0a384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af483b9874392"/>
  </p:sldMasterIdLst>
  <p:sldIdLst>
    <p:sldId xmlns:r="http://schemas.openxmlformats.org/officeDocument/2006/relationships" id="256" r:id="Ree939b90fe054513"/>
    <p:sldId xmlns:r="http://schemas.openxmlformats.org/officeDocument/2006/relationships" id="257" r:id="Rb4e58eee7c824067"/>
    <p:sldId xmlns:r="http://schemas.openxmlformats.org/officeDocument/2006/relationships" id="258" r:id="Ra4052728d5da4681"/>
    <p:sldId xmlns:r="http://schemas.openxmlformats.org/officeDocument/2006/relationships" id="259" r:id="R00b544101fcd4c5d"/>
    <p:sldId xmlns:r="http://schemas.openxmlformats.org/officeDocument/2006/relationships" id="260" r:id="R37a2a235bc66455d"/>
    <p:sldId xmlns:r="http://schemas.openxmlformats.org/officeDocument/2006/relationships" id="261" r:id="R70d795433db148e8"/>
    <p:sldId xmlns:r="http://schemas.openxmlformats.org/officeDocument/2006/relationships" id="262" r:id="R929a0230d6da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af483b9874392" /><Relationship Type="http://schemas.openxmlformats.org/officeDocument/2006/relationships/slide" Target="/ppt/slides/slide1.xml" Id="Ree939b90fe054513" /><Relationship Type="http://schemas.openxmlformats.org/officeDocument/2006/relationships/slide" Target="/ppt/slides/slide2.xml" Id="Rb4e58eee7c824067" /><Relationship Type="http://schemas.openxmlformats.org/officeDocument/2006/relationships/slide" Target="/ppt/slides/slide3.xml" Id="Ra4052728d5da4681" /><Relationship Type="http://schemas.openxmlformats.org/officeDocument/2006/relationships/slide" Target="/ppt/slides/slide4.xml" Id="R00b544101fcd4c5d" /><Relationship Type="http://schemas.openxmlformats.org/officeDocument/2006/relationships/slide" Target="/ppt/slides/slide5.xml" Id="R37a2a235bc66455d" /><Relationship Type="http://schemas.openxmlformats.org/officeDocument/2006/relationships/slide" Target="/ppt/slides/slide6.xml" Id="R70d795433db148e8" /><Relationship Type="http://schemas.openxmlformats.org/officeDocument/2006/relationships/slide" Target="/ppt/slides/slide7.xml" Id="R929a0230d6da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b5f20f652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a73b463642d4" /><Relationship Type="http://schemas.openxmlformats.org/officeDocument/2006/relationships/theme" Target="/ppt/slideMasters/theme/theme1.xml" Id="R10c1cfd4eb23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aa73b4636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3071c8f18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b1f707bc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337724be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047d372d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fece83260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a4f7c59b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226e0c0e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