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6db87ed83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f2add148824b0c"/>
  </p:sldMasterIdLst>
  <p:sldIdLst>
    <p:sldId xmlns:r="http://schemas.openxmlformats.org/officeDocument/2006/relationships" id="256" r:id="Rf8a159eb7be048e5"/>
    <p:sldId xmlns:r="http://schemas.openxmlformats.org/officeDocument/2006/relationships" id="257" r:id="Rbb013f8f0b89494e"/>
    <p:sldId xmlns:r="http://schemas.openxmlformats.org/officeDocument/2006/relationships" id="258" r:id="R04756c4f09c54e3a"/>
    <p:sldId xmlns:r="http://schemas.openxmlformats.org/officeDocument/2006/relationships" id="259" r:id="Re846938142ec404f"/>
    <p:sldId xmlns:r="http://schemas.openxmlformats.org/officeDocument/2006/relationships" id="260" r:id="Re8a95821e7294dcd"/>
    <p:sldId xmlns:r="http://schemas.openxmlformats.org/officeDocument/2006/relationships" id="261" r:id="R00670557625740b2"/>
    <p:sldId xmlns:r="http://schemas.openxmlformats.org/officeDocument/2006/relationships" id="262" r:id="R043ac76cd89e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2add148824b0c" /><Relationship Type="http://schemas.openxmlformats.org/officeDocument/2006/relationships/slide" Target="/ppt/slides/slide1.xml" Id="Rf8a159eb7be048e5" /><Relationship Type="http://schemas.openxmlformats.org/officeDocument/2006/relationships/slide" Target="/ppt/slides/slide2.xml" Id="Rbb013f8f0b89494e" /><Relationship Type="http://schemas.openxmlformats.org/officeDocument/2006/relationships/slide" Target="/ppt/slides/slide3.xml" Id="R04756c4f09c54e3a" /><Relationship Type="http://schemas.openxmlformats.org/officeDocument/2006/relationships/slide" Target="/ppt/slides/slide4.xml" Id="Re846938142ec404f" /><Relationship Type="http://schemas.openxmlformats.org/officeDocument/2006/relationships/slide" Target="/ppt/slides/slide5.xml" Id="Re8a95821e7294dcd" /><Relationship Type="http://schemas.openxmlformats.org/officeDocument/2006/relationships/slide" Target="/ppt/slides/slide6.xml" Id="R00670557625740b2" /><Relationship Type="http://schemas.openxmlformats.org/officeDocument/2006/relationships/slide" Target="/ppt/slides/slide7.xml" Id="R043ac76cd89e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8a37cd8b4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f17489a647df" /><Relationship Type="http://schemas.openxmlformats.org/officeDocument/2006/relationships/theme" Target="/ppt/slideMasters/theme/theme1.xml" Id="R3e56ed2d567f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3f17489a6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54bc71f04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eadbc1b26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a703544a6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b7ee9a0a7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671cdd32c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add4126142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515f87394e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 LER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LER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2 780 948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992 322 241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 LER REVISJON AS</a:t>
            </a:r>
          </a:p>
        </p:txBody>
      </p:sp>
    </p:spTree>
  </p:cSld>
  <p:clrMapOvr>
    <a:masterClrMapping xmlns:a="http://schemas.openxmlformats.org/drawingml/2006/main"/>
  </p:clrMapOvr>
</p:sld>
</file>