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1389c95167406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2e71aa1774b4856"/>
  </p:sldMasterIdLst>
  <p:sldIdLst>
    <p:sldId xmlns:r="http://schemas.openxmlformats.org/officeDocument/2006/relationships" id="256" r:id="R50fa10b5257f4f74"/>
    <p:sldId xmlns:r="http://schemas.openxmlformats.org/officeDocument/2006/relationships" id="257" r:id="R592c18d15129444e"/>
    <p:sldId xmlns:r="http://schemas.openxmlformats.org/officeDocument/2006/relationships" id="258" r:id="R876d70446a5a4b33"/>
    <p:sldId xmlns:r="http://schemas.openxmlformats.org/officeDocument/2006/relationships" id="259" r:id="R54d88a3eff2741e7"/>
    <p:sldId xmlns:r="http://schemas.openxmlformats.org/officeDocument/2006/relationships" id="260" r:id="Rba4b0125ff964dd8"/>
    <p:sldId xmlns:r="http://schemas.openxmlformats.org/officeDocument/2006/relationships" id="261" r:id="Rb4fe8642a43f4b78"/>
    <p:sldId xmlns:r="http://schemas.openxmlformats.org/officeDocument/2006/relationships" id="262" r:id="Rba8286d262e24dc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e71aa1774b4856" /><Relationship Type="http://schemas.openxmlformats.org/officeDocument/2006/relationships/slide" Target="/ppt/slides/slide1.xml" Id="R50fa10b5257f4f74" /><Relationship Type="http://schemas.openxmlformats.org/officeDocument/2006/relationships/slide" Target="/ppt/slides/slide2.xml" Id="R592c18d15129444e" /><Relationship Type="http://schemas.openxmlformats.org/officeDocument/2006/relationships/slide" Target="/ppt/slides/slide3.xml" Id="R876d70446a5a4b33" /><Relationship Type="http://schemas.openxmlformats.org/officeDocument/2006/relationships/slide" Target="/ppt/slides/slide4.xml" Id="R54d88a3eff2741e7" /><Relationship Type="http://schemas.openxmlformats.org/officeDocument/2006/relationships/slide" Target="/ppt/slides/slide5.xml" Id="Rba4b0125ff964dd8" /><Relationship Type="http://schemas.openxmlformats.org/officeDocument/2006/relationships/slide" Target="/ppt/slides/slide6.xml" Id="Rb4fe8642a43f4b78" /><Relationship Type="http://schemas.openxmlformats.org/officeDocument/2006/relationships/slide" Target="/ppt/slides/slide7.xml" Id="Rba8286d262e24dc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3b10ea974543e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12526f61b4fd6" /><Relationship Type="http://schemas.openxmlformats.org/officeDocument/2006/relationships/theme" Target="/ppt/slideMasters/theme/theme1.xml" Id="R1f2f2e190a1340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12526f61b4fd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e054283dd44e2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fee022e54c44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fbd69daf034a1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621268ad8f44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ae60aaf6af43d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3ccbe696a74ef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be15f61a374e5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JAHATT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JAHATT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−1 891 112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97 417 305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470 357 965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801 683 872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TOHATT AS  –  14,3 %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ØYHATT AS  –  14,3 %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JAHATT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992 323 779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JAHATT AS</a:t>
            </a:r>
          </a:p>
        </p:txBody>
      </p:sp>
    </p:spTree>
  </p:cSld>
  <p:clrMapOvr>
    <a:masterClrMapping xmlns:a="http://schemas.openxmlformats.org/drawingml/2006/main"/>
  </p:clrMapOvr>
</p:sld>
</file>