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0ec1548b18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56a5384134ccf"/>
  </p:sldMasterIdLst>
  <p:sldIdLst>
    <p:sldId xmlns:r="http://schemas.openxmlformats.org/officeDocument/2006/relationships" id="256" r:id="R5c7932e74ee94e44"/>
    <p:sldId xmlns:r="http://schemas.openxmlformats.org/officeDocument/2006/relationships" id="257" r:id="R9d536db3bc884459"/>
    <p:sldId xmlns:r="http://schemas.openxmlformats.org/officeDocument/2006/relationships" id="258" r:id="R3454e27c905d4e5d"/>
    <p:sldId xmlns:r="http://schemas.openxmlformats.org/officeDocument/2006/relationships" id="259" r:id="Rc7734fd5199b4d5b"/>
    <p:sldId xmlns:r="http://schemas.openxmlformats.org/officeDocument/2006/relationships" id="260" r:id="Raf7d3a2d27f54455"/>
    <p:sldId xmlns:r="http://schemas.openxmlformats.org/officeDocument/2006/relationships" id="261" r:id="R833c9fa650544e93"/>
    <p:sldId xmlns:r="http://schemas.openxmlformats.org/officeDocument/2006/relationships" id="262" r:id="R6c25d341a112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56a5384134ccf" /><Relationship Type="http://schemas.openxmlformats.org/officeDocument/2006/relationships/slide" Target="/ppt/slides/slide1.xml" Id="R5c7932e74ee94e44" /><Relationship Type="http://schemas.openxmlformats.org/officeDocument/2006/relationships/slide" Target="/ppt/slides/slide2.xml" Id="R9d536db3bc884459" /><Relationship Type="http://schemas.openxmlformats.org/officeDocument/2006/relationships/slide" Target="/ppt/slides/slide3.xml" Id="R3454e27c905d4e5d" /><Relationship Type="http://schemas.openxmlformats.org/officeDocument/2006/relationships/slide" Target="/ppt/slides/slide4.xml" Id="Rc7734fd5199b4d5b" /><Relationship Type="http://schemas.openxmlformats.org/officeDocument/2006/relationships/slide" Target="/ppt/slides/slide5.xml" Id="Raf7d3a2d27f54455" /><Relationship Type="http://schemas.openxmlformats.org/officeDocument/2006/relationships/slide" Target="/ppt/slides/slide6.xml" Id="R833c9fa650544e93" /><Relationship Type="http://schemas.openxmlformats.org/officeDocument/2006/relationships/slide" Target="/ppt/slides/slide7.xml" Id="R6c25d341a112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4c264839e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4726a48994567" /><Relationship Type="http://schemas.openxmlformats.org/officeDocument/2006/relationships/theme" Target="/ppt/slideMasters/theme/theme1.xml" Id="R188d091de7e2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54726a4899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4a200618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5df823e65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ebeb72d3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1444fdb32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262de7a0c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9855aae5b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74ff14b45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HAMAR-INVEST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5 287 851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HAMAR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TONY HAMRE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Nystedveien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992 339 853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HAMAR-INVEST AS</a:t>
            </a:r>
          </a:p>
        </p:txBody>
      </p:sp>
    </p:spTree>
  </p:cSld>
  <p:clrMapOvr>
    <a:masterClrMapping xmlns:a="http://schemas.openxmlformats.org/drawingml/2006/main"/>
  </p:clrMapOvr>
</p:sld>
</file>