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6fe6a8aef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c51169ae54c9b"/>
  </p:sldMasterIdLst>
  <p:sldIdLst>
    <p:sldId xmlns:r="http://schemas.openxmlformats.org/officeDocument/2006/relationships" id="256" r:id="R4d35f816ef3548c2"/>
    <p:sldId xmlns:r="http://schemas.openxmlformats.org/officeDocument/2006/relationships" id="257" r:id="Rcd57416023f44663"/>
    <p:sldId xmlns:r="http://schemas.openxmlformats.org/officeDocument/2006/relationships" id="258" r:id="R33882fab5c734955"/>
    <p:sldId xmlns:r="http://schemas.openxmlformats.org/officeDocument/2006/relationships" id="259" r:id="R0b9bbd59db9445c5"/>
    <p:sldId xmlns:r="http://schemas.openxmlformats.org/officeDocument/2006/relationships" id="260" r:id="R42e619d907004b7e"/>
    <p:sldId xmlns:r="http://schemas.openxmlformats.org/officeDocument/2006/relationships" id="261" r:id="Ra4c75974249a46fd"/>
    <p:sldId xmlns:r="http://schemas.openxmlformats.org/officeDocument/2006/relationships" id="262" r:id="R2f01b3b9d091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c51169ae54c9b" /><Relationship Type="http://schemas.openxmlformats.org/officeDocument/2006/relationships/slide" Target="/ppt/slides/slide1.xml" Id="R4d35f816ef3548c2" /><Relationship Type="http://schemas.openxmlformats.org/officeDocument/2006/relationships/slide" Target="/ppt/slides/slide2.xml" Id="Rcd57416023f44663" /><Relationship Type="http://schemas.openxmlformats.org/officeDocument/2006/relationships/slide" Target="/ppt/slides/slide3.xml" Id="R33882fab5c734955" /><Relationship Type="http://schemas.openxmlformats.org/officeDocument/2006/relationships/slide" Target="/ppt/slides/slide4.xml" Id="R0b9bbd59db9445c5" /><Relationship Type="http://schemas.openxmlformats.org/officeDocument/2006/relationships/slide" Target="/ppt/slides/slide5.xml" Id="R42e619d907004b7e" /><Relationship Type="http://schemas.openxmlformats.org/officeDocument/2006/relationships/slide" Target="/ppt/slides/slide6.xml" Id="Ra4c75974249a46fd" /><Relationship Type="http://schemas.openxmlformats.org/officeDocument/2006/relationships/slide" Target="/ppt/slides/slide7.xml" Id="R2f01b3b9d091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99066c672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67a615f444472" /><Relationship Type="http://schemas.openxmlformats.org/officeDocument/2006/relationships/theme" Target="/ppt/slideMasters/theme/theme1.xml" Id="R2c7f02e90f96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67a615f44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5bc463eb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a19cb1b8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89f2eb19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26674b97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dc47595c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bcfcc677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aca70002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STILLASUTLEIE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3 138 596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ENGELSEN LIV KARI HELENE  –  57,1 %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MARIANNE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CONTRACTING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Barstadskogen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post@fana-stillasutleie.no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992 350 849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