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33efe10d8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10739d4374c2c"/>
  </p:sldMasterIdLst>
  <p:sldIdLst>
    <p:sldId xmlns:r="http://schemas.openxmlformats.org/officeDocument/2006/relationships" id="256" r:id="R9d1bc8643eea41f5"/>
    <p:sldId xmlns:r="http://schemas.openxmlformats.org/officeDocument/2006/relationships" id="257" r:id="R735072963dd14b25"/>
    <p:sldId xmlns:r="http://schemas.openxmlformats.org/officeDocument/2006/relationships" id="258" r:id="R795f05930f6b49a6"/>
    <p:sldId xmlns:r="http://schemas.openxmlformats.org/officeDocument/2006/relationships" id="259" r:id="R4a2baa24bc1848c9"/>
    <p:sldId xmlns:r="http://schemas.openxmlformats.org/officeDocument/2006/relationships" id="260" r:id="Ree50843ba3a34605"/>
    <p:sldId xmlns:r="http://schemas.openxmlformats.org/officeDocument/2006/relationships" id="261" r:id="Rfdc1514413fb4267"/>
    <p:sldId xmlns:r="http://schemas.openxmlformats.org/officeDocument/2006/relationships" id="262" r:id="R4767658c8251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10739d4374c2c" /><Relationship Type="http://schemas.openxmlformats.org/officeDocument/2006/relationships/slide" Target="/ppt/slides/slide1.xml" Id="R9d1bc8643eea41f5" /><Relationship Type="http://schemas.openxmlformats.org/officeDocument/2006/relationships/slide" Target="/ppt/slides/slide2.xml" Id="R735072963dd14b25" /><Relationship Type="http://schemas.openxmlformats.org/officeDocument/2006/relationships/slide" Target="/ppt/slides/slide3.xml" Id="R795f05930f6b49a6" /><Relationship Type="http://schemas.openxmlformats.org/officeDocument/2006/relationships/slide" Target="/ppt/slides/slide4.xml" Id="R4a2baa24bc1848c9" /><Relationship Type="http://schemas.openxmlformats.org/officeDocument/2006/relationships/slide" Target="/ppt/slides/slide5.xml" Id="Ree50843ba3a34605" /><Relationship Type="http://schemas.openxmlformats.org/officeDocument/2006/relationships/slide" Target="/ppt/slides/slide6.xml" Id="Rfdc1514413fb4267" /><Relationship Type="http://schemas.openxmlformats.org/officeDocument/2006/relationships/slide" Target="/ppt/slides/slide7.xml" Id="R4767658c8251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866d7aa7049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6d3bad6c74a18" /><Relationship Type="http://schemas.openxmlformats.org/officeDocument/2006/relationships/theme" Target="/ppt/slideMasters/theme/theme1.xml" Id="R241cd41d96a942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76d3bad6c7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d57e2a211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7cc85eb3641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8e8315457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9b04fc22a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3393b528644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bfb1fc9a745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6b4fb0634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BØMMELØY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1 071 890 000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1 072 714 000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BAIA IV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SKÅRETREBOEN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TOREI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ZAHLAHUSET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BAIA IV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SKÅRETREBOEN AS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992 353 465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BØMMELØY AS</a:t>
            </a:r>
          </a:p>
        </p:txBody>
      </p:sp>
    </p:spTree>
  </p:cSld>
  <p:clrMapOvr>
    <a:masterClrMapping xmlns:a="http://schemas.openxmlformats.org/drawingml/2006/main"/>
  </p:clrMapOvr>
</p:sld>
</file>