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449e9df0d44c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1ab95a5c243a3"/>
  </p:sldMasterIdLst>
  <p:sldIdLst>
    <p:sldId xmlns:r="http://schemas.openxmlformats.org/officeDocument/2006/relationships" id="256" r:id="R0569655b062a43f7"/>
    <p:sldId xmlns:r="http://schemas.openxmlformats.org/officeDocument/2006/relationships" id="257" r:id="R02bdeb825a4b41ca"/>
    <p:sldId xmlns:r="http://schemas.openxmlformats.org/officeDocument/2006/relationships" id="258" r:id="R22b67fa67c1c43b5"/>
    <p:sldId xmlns:r="http://schemas.openxmlformats.org/officeDocument/2006/relationships" id="259" r:id="Rb42de382d4094a85"/>
    <p:sldId xmlns:r="http://schemas.openxmlformats.org/officeDocument/2006/relationships" id="260" r:id="R10994eda754949df"/>
    <p:sldId xmlns:r="http://schemas.openxmlformats.org/officeDocument/2006/relationships" id="261" r:id="R65a919a7e0f94b5d"/>
    <p:sldId xmlns:r="http://schemas.openxmlformats.org/officeDocument/2006/relationships" id="262" r:id="R691db48e9cc5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1ab95a5c243a3" /><Relationship Type="http://schemas.openxmlformats.org/officeDocument/2006/relationships/slide" Target="/ppt/slides/slide1.xml" Id="R0569655b062a43f7" /><Relationship Type="http://schemas.openxmlformats.org/officeDocument/2006/relationships/slide" Target="/ppt/slides/slide2.xml" Id="R02bdeb825a4b41ca" /><Relationship Type="http://schemas.openxmlformats.org/officeDocument/2006/relationships/slide" Target="/ppt/slides/slide3.xml" Id="R22b67fa67c1c43b5" /><Relationship Type="http://schemas.openxmlformats.org/officeDocument/2006/relationships/slide" Target="/ppt/slides/slide4.xml" Id="Rb42de382d4094a85" /><Relationship Type="http://schemas.openxmlformats.org/officeDocument/2006/relationships/slide" Target="/ppt/slides/slide5.xml" Id="R10994eda754949df" /><Relationship Type="http://schemas.openxmlformats.org/officeDocument/2006/relationships/slide" Target="/ppt/slides/slide6.xml" Id="R65a919a7e0f94b5d" /><Relationship Type="http://schemas.openxmlformats.org/officeDocument/2006/relationships/slide" Target="/ppt/slides/slide7.xml" Id="R691db48e9cc5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2f03418db4a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0168520744508" /><Relationship Type="http://schemas.openxmlformats.org/officeDocument/2006/relationships/theme" Target="/ppt/slideMasters/theme/theme1.xml" Id="Rdaf8438179044c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e01685207445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23f185664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7a26d4a8043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79d58c43041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7c3528433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3110fb4f245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c11486f4f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4a2c2060f4f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P3A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11 376 930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11 382 118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ANDRÉ ÅDLAND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Andre Ådland, Vardevegen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992 363 711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