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5fc303e1c948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3bec5a5c474bbb"/>
  </p:sldMasterIdLst>
  <p:sldIdLst>
    <p:sldId xmlns:r="http://schemas.openxmlformats.org/officeDocument/2006/relationships" id="256" r:id="R1da8cd794dcf4214"/>
    <p:sldId xmlns:r="http://schemas.openxmlformats.org/officeDocument/2006/relationships" id="257" r:id="R6ca5b3c2b53c48c7"/>
    <p:sldId xmlns:r="http://schemas.openxmlformats.org/officeDocument/2006/relationships" id="258" r:id="R82cb0578fc8e4f70"/>
    <p:sldId xmlns:r="http://schemas.openxmlformats.org/officeDocument/2006/relationships" id="259" r:id="R994969d9625b4f21"/>
    <p:sldId xmlns:r="http://schemas.openxmlformats.org/officeDocument/2006/relationships" id="260" r:id="Ree7b9d859f464f92"/>
    <p:sldId xmlns:r="http://schemas.openxmlformats.org/officeDocument/2006/relationships" id="261" r:id="R8dad6eb4d3434923"/>
    <p:sldId xmlns:r="http://schemas.openxmlformats.org/officeDocument/2006/relationships" id="262" r:id="R923605c6aa824b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3bec5a5c474bbb" /><Relationship Type="http://schemas.openxmlformats.org/officeDocument/2006/relationships/slide" Target="/ppt/slides/slide1.xml" Id="R1da8cd794dcf4214" /><Relationship Type="http://schemas.openxmlformats.org/officeDocument/2006/relationships/slide" Target="/ppt/slides/slide2.xml" Id="R6ca5b3c2b53c48c7" /><Relationship Type="http://schemas.openxmlformats.org/officeDocument/2006/relationships/slide" Target="/ppt/slides/slide3.xml" Id="R82cb0578fc8e4f70" /><Relationship Type="http://schemas.openxmlformats.org/officeDocument/2006/relationships/slide" Target="/ppt/slides/slide4.xml" Id="R994969d9625b4f21" /><Relationship Type="http://schemas.openxmlformats.org/officeDocument/2006/relationships/slide" Target="/ppt/slides/slide5.xml" Id="Ree7b9d859f464f92" /><Relationship Type="http://schemas.openxmlformats.org/officeDocument/2006/relationships/slide" Target="/ppt/slides/slide6.xml" Id="R8dad6eb4d3434923" /><Relationship Type="http://schemas.openxmlformats.org/officeDocument/2006/relationships/slide" Target="/ppt/slides/slide7.xml" Id="R923605c6aa824b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3fdfe1d1bb44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08404798344db" /><Relationship Type="http://schemas.openxmlformats.org/officeDocument/2006/relationships/theme" Target="/ppt/slideMasters/theme/theme1.xml" Id="Re37d10c591f54c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d08404798344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e8423f19042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d7272e4d64e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f9d2bdd6641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a1d3b407842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371d343584f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82168307345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f697e3f2b4c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MILJØ OG PLAN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OG 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MILJØ OG PLAN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OG 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OG 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OG 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9 455 543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10 703 200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10 732 840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OG 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JOHANNESEN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HÅLAND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JOHANNESEN HÅLAND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JOHANNESEN HÅLAND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JOHANNESEN HÅLAND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OG 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Spaces Media City Bergen, Lars Hilles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992 367 113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 OG PLAN AS</a:t>
            </a:r>
          </a:p>
        </p:txBody>
      </p:sp>
    </p:spTree>
  </p:cSld>
  <p:clrMapOvr>
    <a:masterClrMapping xmlns:a="http://schemas.openxmlformats.org/drawingml/2006/main"/>
  </p:clrMapOvr>
</p:sld>
</file>