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3fea607ff948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d0d770dda843fe"/>
  </p:sldMasterIdLst>
  <p:sldIdLst>
    <p:sldId xmlns:r="http://schemas.openxmlformats.org/officeDocument/2006/relationships" id="256" r:id="Rf986ac53c6824ff8"/>
    <p:sldId xmlns:r="http://schemas.openxmlformats.org/officeDocument/2006/relationships" id="257" r:id="R1e36a2b3d6f34572"/>
    <p:sldId xmlns:r="http://schemas.openxmlformats.org/officeDocument/2006/relationships" id="258" r:id="R4ae0eb1a2edb4223"/>
    <p:sldId xmlns:r="http://schemas.openxmlformats.org/officeDocument/2006/relationships" id="259" r:id="Re543eb3943784dd2"/>
    <p:sldId xmlns:r="http://schemas.openxmlformats.org/officeDocument/2006/relationships" id="260" r:id="R6fc569dff9d448f5"/>
    <p:sldId xmlns:r="http://schemas.openxmlformats.org/officeDocument/2006/relationships" id="261" r:id="Rfe54d32579d74948"/>
    <p:sldId xmlns:r="http://schemas.openxmlformats.org/officeDocument/2006/relationships" id="262" r:id="R9bed0d81aeeb40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d0d770dda843fe" /><Relationship Type="http://schemas.openxmlformats.org/officeDocument/2006/relationships/slide" Target="/ppt/slides/slide1.xml" Id="Rf986ac53c6824ff8" /><Relationship Type="http://schemas.openxmlformats.org/officeDocument/2006/relationships/slide" Target="/ppt/slides/slide2.xml" Id="R1e36a2b3d6f34572" /><Relationship Type="http://schemas.openxmlformats.org/officeDocument/2006/relationships/slide" Target="/ppt/slides/slide3.xml" Id="R4ae0eb1a2edb4223" /><Relationship Type="http://schemas.openxmlformats.org/officeDocument/2006/relationships/slide" Target="/ppt/slides/slide4.xml" Id="Re543eb3943784dd2" /><Relationship Type="http://schemas.openxmlformats.org/officeDocument/2006/relationships/slide" Target="/ppt/slides/slide5.xml" Id="R6fc569dff9d448f5" /><Relationship Type="http://schemas.openxmlformats.org/officeDocument/2006/relationships/slide" Target="/ppt/slides/slide6.xml" Id="Rfe54d32579d74948" /><Relationship Type="http://schemas.openxmlformats.org/officeDocument/2006/relationships/slide" Target="/ppt/slides/slide7.xml" Id="R9bed0d81aeeb40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cec9ed6b8c4c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d9abef6004f18" /><Relationship Type="http://schemas.openxmlformats.org/officeDocument/2006/relationships/theme" Target="/ppt/slideMasters/theme/theme1.xml" Id="R2d156af9fa6346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8d9abef6004f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ee4ae03d24f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0994275c14d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dea3fd26745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fd76d1f5f4b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a34a466be4c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fe4c2ed684f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1d71a0fd042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NORSET AGRI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NORSET AGRI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NORSET AGRI AS ble etablert [år] og holder til i Brekstad.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NORSET AGRI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NORSET AGRI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NORSET AGRI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656 579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253 265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1 592 195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5 254 591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5 550 208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NORSET AGRI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KRISTIAN NORSET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NORSET AGRI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Norset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7130 Brekstad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norset@fosen-transport.no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992 387 718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NORSET AGRI AS</a:t>
            </a:r>
          </a:p>
        </p:txBody>
      </p:sp>
    </p:spTree>
  </p:cSld>
  <p:clrMapOvr>
    <a:masterClrMapping xmlns:a="http://schemas.openxmlformats.org/drawingml/2006/main"/>
  </p:clrMapOvr>
</p:sld>
</file>