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e1cb2e739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a48a7f26d45a1"/>
  </p:sldMasterIdLst>
  <p:sldIdLst>
    <p:sldId xmlns:r="http://schemas.openxmlformats.org/officeDocument/2006/relationships" id="256" r:id="R17d9700c3dd747f4"/>
    <p:sldId xmlns:r="http://schemas.openxmlformats.org/officeDocument/2006/relationships" id="257" r:id="R3afb9b6463294985"/>
    <p:sldId xmlns:r="http://schemas.openxmlformats.org/officeDocument/2006/relationships" id="258" r:id="R819c976f6d8b496c"/>
    <p:sldId xmlns:r="http://schemas.openxmlformats.org/officeDocument/2006/relationships" id="259" r:id="Rc0cefc3b48864cff"/>
    <p:sldId xmlns:r="http://schemas.openxmlformats.org/officeDocument/2006/relationships" id="260" r:id="Rcd2d368ce50642be"/>
    <p:sldId xmlns:r="http://schemas.openxmlformats.org/officeDocument/2006/relationships" id="261" r:id="R37de39c4df9347c5"/>
    <p:sldId xmlns:r="http://schemas.openxmlformats.org/officeDocument/2006/relationships" id="262" r:id="Ra24da7e128cd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a48a7f26d45a1" /><Relationship Type="http://schemas.openxmlformats.org/officeDocument/2006/relationships/slide" Target="/ppt/slides/slide1.xml" Id="R17d9700c3dd747f4" /><Relationship Type="http://schemas.openxmlformats.org/officeDocument/2006/relationships/slide" Target="/ppt/slides/slide2.xml" Id="R3afb9b6463294985" /><Relationship Type="http://schemas.openxmlformats.org/officeDocument/2006/relationships/slide" Target="/ppt/slides/slide3.xml" Id="R819c976f6d8b496c" /><Relationship Type="http://schemas.openxmlformats.org/officeDocument/2006/relationships/slide" Target="/ppt/slides/slide4.xml" Id="Rc0cefc3b48864cff" /><Relationship Type="http://schemas.openxmlformats.org/officeDocument/2006/relationships/slide" Target="/ppt/slides/slide5.xml" Id="Rcd2d368ce50642be" /><Relationship Type="http://schemas.openxmlformats.org/officeDocument/2006/relationships/slide" Target="/ppt/slides/slide6.xml" Id="R37de39c4df9347c5" /><Relationship Type="http://schemas.openxmlformats.org/officeDocument/2006/relationships/slide" Target="/ppt/slides/slide7.xml" Id="Ra24da7e128cd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36373a643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166f088f46e5" /><Relationship Type="http://schemas.openxmlformats.org/officeDocument/2006/relationships/theme" Target="/ppt/slideMasters/theme/theme1.xml" Id="R26ff8a035d40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d166f088f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5337c18f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ef277db8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99bffecc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5e8cc3ce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675f0dbb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3275f244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6d03134a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VSP HOLDING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36 667 408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36 587 366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31 587 997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158 382 417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233 884 876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92,4 %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RØTTER HOLDING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GJERMUND OLAV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KNUT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DOULL GORDON JAMES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LINNEAHOLDING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20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992 391 529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VSP HOLDING AS</a:t>
            </a:r>
          </a:p>
        </p:txBody>
      </p:sp>
    </p:spTree>
  </p:cSld>
  <p:clrMapOvr>
    <a:masterClrMapping xmlns:a="http://schemas.openxmlformats.org/drawingml/2006/main"/>
  </p:clrMapOvr>
</p:sld>
</file>