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f2472e5f5a4f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c55c99c15646cf"/>
  </p:sldMasterIdLst>
  <p:sldIdLst>
    <p:sldId xmlns:r="http://schemas.openxmlformats.org/officeDocument/2006/relationships" id="256" r:id="R1056f96e5a0d41a8"/>
    <p:sldId xmlns:r="http://schemas.openxmlformats.org/officeDocument/2006/relationships" id="257" r:id="Ra5e61974bdfc4225"/>
    <p:sldId xmlns:r="http://schemas.openxmlformats.org/officeDocument/2006/relationships" id="258" r:id="Rb3946296b4894d7c"/>
    <p:sldId xmlns:r="http://schemas.openxmlformats.org/officeDocument/2006/relationships" id="259" r:id="R7ede8050ef7449ea"/>
    <p:sldId xmlns:r="http://schemas.openxmlformats.org/officeDocument/2006/relationships" id="260" r:id="R76b3a794fc22470e"/>
    <p:sldId xmlns:r="http://schemas.openxmlformats.org/officeDocument/2006/relationships" id="261" r:id="R3feb547458ab44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c55c99c15646cf" /><Relationship Type="http://schemas.openxmlformats.org/officeDocument/2006/relationships/slide" Target="/ppt/slides/slide1.xml" Id="R1056f96e5a0d41a8" /><Relationship Type="http://schemas.openxmlformats.org/officeDocument/2006/relationships/slide" Target="/ppt/slides/slide2.xml" Id="Ra5e61974bdfc4225" /><Relationship Type="http://schemas.openxmlformats.org/officeDocument/2006/relationships/slide" Target="/ppt/slides/slide3.xml" Id="Rb3946296b4894d7c" /><Relationship Type="http://schemas.openxmlformats.org/officeDocument/2006/relationships/slide" Target="/ppt/slides/slide4.xml" Id="R7ede8050ef7449ea" /><Relationship Type="http://schemas.openxmlformats.org/officeDocument/2006/relationships/slide" Target="/ppt/slides/slide5.xml" Id="R76b3a794fc22470e" /><Relationship Type="http://schemas.openxmlformats.org/officeDocument/2006/relationships/slide" Target="/ppt/slides/slide6.xml" Id="R3feb547458ab44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4ef6c21e8741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935f3e55bc4fcc" /><Relationship Type="http://schemas.openxmlformats.org/officeDocument/2006/relationships/theme" Target="/ppt/slideMasters/theme/theme1.xml" Id="R31703f46542b41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935f3e55bc4f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c5e1edfca4b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9113b8ddea49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60354768e147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9f721743704d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d4a0eb90d42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1a9f28b7f743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BONESVOLL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BONESVOLL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HALDO VOLLA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992 392 339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BONESVOLL BYGG AS</a:t>
            </a:r>
          </a:p>
        </p:txBody>
      </p:sp>
    </p:spTree>
  </p:cSld>
  <p:clrMapOvr>
    <a:masterClrMapping xmlns:a="http://schemas.openxmlformats.org/drawingml/2006/main"/>
  </p:clrMapOvr>
</p:sld>
</file>