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3a79ba78734b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c5f39ddd514853"/>
  </p:sldMasterIdLst>
  <p:sldIdLst>
    <p:sldId xmlns:r="http://schemas.openxmlformats.org/officeDocument/2006/relationships" id="256" r:id="Rfb88e2ca965849ba"/>
    <p:sldId xmlns:r="http://schemas.openxmlformats.org/officeDocument/2006/relationships" id="257" r:id="R3344ad2406c94c80"/>
    <p:sldId xmlns:r="http://schemas.openxmlformats.org/officeDocument/2006/relationships" id="258" r:id="R09d7cbbad6af43f3"/>
    <p:sldId xmlns:r="http://schemas.openxmlformats.org/officeDocument/2006/relationships" id="259" r:id="R024f351e56dd480e"/>
    <p:sldId xmlns:r="http://schemas.openxmlformats.org/officeDocument/2006/relationships" id="260" r:id="R625b00af39a746b4"/>
    <p:sldId xmlns:r="http://schemas.openxmlformats.org/officeDocument/2006/relationships" id="261" r:id="R40b910127f284d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c5f39ddd514853" /><Relationship Type="http://schemas.openxmlformats.org/officeDocument/2006/relationships/slide" Target="/ppt/slides/slide1.xml" Id="Rfb88e2ca965849ba" /><Relationship Type="http://schemas.openxmlformats.org/officeDocument/2006/relationships/slide" Target="/ppt/slides/slide2.xml" Id="R3344ad2406c94c80" /><Relationship Type="http://schemas.openxmlformats.org/officeDocument/2006/relationships/slide" Target="/ppt/slides/slide3.xml" Id="R09d7cbbad6af43f3" /><Relationship Type="http://schemas.openxmlformats.org/officeDocument/2006/relationships/slide" Target="/ppt/slides/slide4.xml" Id="R024f351e56dd480e" /><Relationship Type="http://schemas.openxmlformats.org/officeDocument/2006/relationships/slide" Target="/ppt/slides/slide5.xml" Id="R625b00af39a746b4" /><Relationship Type="http://schemas.openxmlformats.org/officeDocument/2006/relationships/slide" Target="/ppt/slides/slide6.xml" Id="R40b910127f284d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283a4537da44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60917c1fe4a62" /><Relationship Type="http://schemas.openxmlformats.org/officeDocument/2006/relationships/theme" Target="/ppt/slideMasters/theme/theme1.xml" Id="R4140698134d749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b60917c1fe4a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cc898b4224c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cf0d54cec43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8e0daaa8e4c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90355d8274e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36c316e5f4d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287b31f644c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OTIUM BOLIG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OTIUM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OTIUM BOLIG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OTIUM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OTIUM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OTIUM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OTIUM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OTIUM BOLIG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992 393 513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OTIUM BOLIG AS</a:t>
            </a:r>
          </a:p>
        </p:txBody>
      </p:sp>
    </p:spTree>
  </p:cSld>
  <p:clrMapOvr>
    <a:masterClrMapping xmlns:a="http://schemas.openxmlformats.org/drawingml/2006/main"/>
  </p:clrMapOvr>
</p:sld>
</file>