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118576cec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9fa1af1c543fc"/>
  </p:sldMasterIdLst>
  <p:sldIdLst>
    <p:sldId xmlns:r="http://schemas.openxmlformats.org/officeDocument/2006/relationships" id="256" r:id="R816dafc733764dc2"/>
    <p:sldId xmlns:r="http://schemas.openxmlformats.org/officeDocument/2006/relationships" id="257" r:id="R6ed7be1708e642cf"/>
    <p:sldId xmlns:r="http://schemas.openxmlformats.org/officeDocument/2006/relationships" id="258" r:id="R70fe12248db54cb6"/>
    <p:sldId xmlns:r="http://schemas.openxmlformats.org/officeDocument/2006/relationships" id="259" r:id="Ra76079d07a024354"/>
    <p:sldId xmlns:r="http://schemas.openxmlformats.org/officeDocument/2006/relationships" id="260" r:id="R5b676809d41d4109"/>
    <p:sldId xmlns:r="http://schemas.openxmlformats.org/officeDocument/2006/relationships" id="261" r:id="R7ffee6b533c2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9fa1af1c543fc" /><Relationship Type="http://schemas.openxmlformats.org/officeDocument/2006/relationships/slide" Target="/ppt/slides/slide1.xml" Id="R816dafc733764dc2" /><Relationship Type="http://schemas.openxmlformats.org/officeDocument/2006/relationships/slide" Target="/ppt/slides/slide2.xml" Id="R6ed7be1708e642cf" /><Relationship Type="http://schemas.openxmlformats.org/officeDocument/2006/relationships/slide" Target="/ppt/slides/slide3.xml" Id="R70fe12248db54cb6" /><Relationship Type="http://schemas.openxmlformats.org/officeDocument/2006/relationships/slide" Target="/ppt/slides/slide4.xml" Id="Ra76079d07a024354" /><Relationship Type="http://schemas.openxmlformats.org/officeDocument/2006/relationships/slide" Target="/ppt/slides/slide5.xml" Id="R5b676809d41d4109" /><Relationship Type="http://schemas.openxmlformats.org/officeDocument/2006/relationships/slide" Target="/ppt/slides/slide6.xml" Id="R7ffee6b533c2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a3e78ba17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dfad78e34d4a" /><Relationship Type="http://schemas.openxmlformats.org/officeDocument/2006/relationships/theme" Target="/ppt/slideMasters/theme/theme1.xml" Id="R51288b3f1a85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9dfad78e3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98017117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0a766cf8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85c6e708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158d5984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6c5341e2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91dc808e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