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002be4549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4fefbc42734a89"/>
  </p:sldMasterIdLst>
  <p:sldIdLst>
    <p:sldId xmlns:r="http://schemas.openxmlformats.org/officeDocument/2006/relationships" id="256" r:id="Ra4c627dc8d2740ce"/>
    <p:sldId xmlns:r="http://schemas.openxmlformats.org/officeDocument/2006/relationships" id="257" r:id="R8249ad90aba14b81"/>
    <p:sldId xmlns:r="http://schemas.openxmlformats.org/officeDocument/2006/relationships" id="258" r:id="Ra646df6d973549a1"/>
    <p:sldId xmlns:r="http://schemas.openxmlformats.org/officeDocument/2006/relationships" id="259" r:id="R82726f0a65d24e8d"/>
    <p:sldId xmlns:r="http://schemas.openxmlformats.org/officeDocument/2006/relationships" id="260" r:id="Rdb2e22b6eef1453d"/>
    <p:sldId xmlns:r="http://schemas.openxmlformats.org/officeDocument/2006/relationships" id="261" r:id="R00df84beca824ab6"/>
    <p:sldId xmlns:r="http://schemas.openxmlformats.org/officeDocument/2006/relationships" id="262" r:id="R243703a6b51146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4fefbc42734a89" /><Relationship Type="http://schemas.openxmlformats.org/officeDocument/2006/relationships/slide" Target="/ppt/slides/slide1.xml" Id="Ra4c627dc8d2740ce" /><Relationship Type="http://schemas.openxmlformats.org/officeDocument/2006/relationships/slide" Target="/ppt/slides/slide2.xml" Id="R8249ad90aba14b81" /><Relationship Type="http://schemas.openxmlformats.org/officeDocument/2006/relationships/slide" Target="/ppt/slides/slide3.xml" Id="Ra646df6d973549a1" /><Relationship Type="http://schemas.openxmlformats.org/officeDocument/2006/relationships/slide" Target="/ppt/slides/slide4.xml" Id="R82726f0a65d24e8d" /><Relationship Type="http://schemas.openxmlformats.org/officeDocument/2006/relationships/slide" Target="/ppt/slides/slide5.xml" Id="Rdb2e22b6eef1453d" /><Relationship Type="http://schemas.openxmlformats.org/officeDocument/2006/relationships/slide" Target="/ppt/slides/slide6.xml" Id="R00df84beca824ab6" /><Relationship Type="http://schemas.openxmlformats.org/officeDocument/2006/relationships/slide" Target="/ppt/slides/slide7.xml" Id="R243703a6b51146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5bb53931d49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c98a077fb4444" /><Relationship Type="http://schemas.openxmlformats.org/officeDocument/2006/relationships/theme" Target="/ppt/slideMasters/theme/theme1.xml" Id="R2e9b0e58a0ba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0c98a077fb44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edbd4442e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de1b027c1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f9218a6bb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fbc44cf08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c331bf28b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48c8abea4a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a9c855b5c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