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ff8dffa5854a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5bb2697de44fc4"/>
  </p:sldMasterIdLst>
  <p:sldIdLst>
    <p:sldId xmlns:r="http://schemas.openxmlformats.org/officeDocument/2006/relationships" id="256" r:id="R26e2a58c03ac433b"/>
    <p:sldId xmlns:r="http://schemas.openxmlformats.org/officeDocument/2006/relationships" id="257" r:id="R8475f724b051474f"/>
    <p:sldId xmlns:r="http://schemas.openxmlformats.org/officeDocument/2006/relationships" id="258" r:id="R90819e8d313f4959"/>
    <p:sldId xmlns:r="http://schemas.openxmlformats.org/officeDocument/2006/relationships" id="259" r:id="R53928ad305194697"/>
    <p:sldId xmlns:r="http://schemas.openxmlformats.org/officeDocument/2006/relationships" id="260" r:id="R0041dc2512bd4422"/>
    <p:sldId xmlns:r="http://schemas.openxmlformats.org/officeDocument/2006/relationships" id="261" r:id="Rac4274fb693244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bb2697de44fc4" /><Relationship Type="http://schemas.openxmlformats.org/officeDocument/2006/relationships/slide" Target="/ppt/slides/slide1.xml" Id="R26e2a58c03ac433b" /><Relationship Type="http://schemas.openxmlformats.org/officeDocument/2006/relationships/slide" Target="/ppt/slides/slide2.xml" Id="R8475f724b051474f" /><Relationship Type="http://schemas.openxmlformats.org/officeDocument/2006/relationships/slide" Target="/ppt/slides/slide3.xml" Id="R90819e8d313f4959" /><Relationship Type="http://schemas.openxmlformats.org/officeDocument/2006/relationships/slide" Target="/ppt/slides/slide4.xml" Id="R53928ad305194697" /><Relationship Type="http://schemas.openxmlformats.org/officeDocument/2006/relationships/slide" Target="/ppt/slides/slide5.xml" Id="R0041dc2512bd4422" /><Relationship Type="http://schemas.openxmlformats.org/officeDocument/2006/relationships/slide" Target="/ppt/slides/slide6.xml" Id="Rac4274fb693244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84e4caa924b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5a0baa8ab4bac" /><Relationship Type="http://schemas.openxmlformats.org/officeDocument/2006/relationships/theme" Target="/ppt/slideMasters/theme/theme1.xml" Id="R1c283b26156145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b5a0baa8ab4b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5008a39c848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6bc72f75342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a3152adaf43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b9a72bdb94a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e6800455f4e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64e4c4bbf41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 HAGALI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HAGALI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HAGALI 2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HAGALI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HAGALI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HAGALI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BRAAUM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HAGALI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992 400 749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HAGALI 2 AS</a:t>
            </a:r>
          </a:p>
        </p:txBody>
      </p:sp>
    </p:spTree>
  </p:cSld>
  <p:clrMapOvr>
    <a:masterClrMapping xmlns:a="http://schemas.openxmlformats.org/drawingml/2006/main"/>
  </p:clrMapOvr>
</p:sld>
</file>