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ff3ee2a08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0e6cd50214009"/>
  </p:sldMasterIdLst>
  <p:sldIdLst>
    <p:sldId xmlns:r="http://schemas.openxmlformats.org/officeDocument/2006/relationships" id="256" r:id="Ra86d6178a1ef4236"/>
    <p:sldId xmlns:r="http://schemas.openxmlformats.org/officeDocument/2006/relationships" id="257" r:id="Rb796d6d73a04463a"/>
    <p:sldId xmlns:r="http://schemas.openxmlformats.org/officeDocument/2006/relationships" id="258" r:id="Rd5281a6079eb4055"/>
    <p:sldId xmlns:r="http://schemas.openxmlformats.org/officeDocument/2006/relationships" id="259" r:id="R3642f83e55294402"/>
    <p:sldId xmlns:r="http://schemas.openxmlformats.org/officeDocument/2006/relationships" id="260" r:id="R64b4ac10f1c54678"/>
    <p:sldId xmlns:r="http://schemas.openxmlformats.org/officeDocument/2006/relationships" id="261" r:id="R38a47a4ff7b14e82"/>
    <p:sldId xmlns:r="http://schemas.openxmlformats.org/officeDocument/2006/relationships" id="262" r:id="R77cb2fc960bc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0e6cd50214009" /><Relationship Type="http://schemas.openxmlformats.org/officeDocument/2006/relationships/slide" Target="/ppt/slides/slide1.xml" Id="Ra86d6178a1ef4236" /><Relationship Type="http://schemas.openxmlformats.org/officeDocument/2006/relationships/slide" Target="/ppt/slides/slide2.xml" Id="Rb796d6d73a04463a" /><Relationship Type="http://schemas.openxmlformats.org/officeDocument/2006/relationships/slide" Target="/ppt/slides/slide3.xml" Id="Rd5281a6079eb4055" /><Relationship Type="http://schemas.openxmlformats.org/officeDocument/2006/relationships/slide" Target="/ppt/slides/slide4.xml" Id="R3642f83e55294402" /><Relationship Type="http://schemas.openxmlformats.org/officeDocument/2006/relationships/slide" Target="/ppt/slides/slide5.xml" Id="R64b4ac10f1c54678" /><Relationship Type="http://schemas.openxmlformats.org/officeDocument/2006/relationships/slide" Target="/ppt/slides/slide6.xml" Id="R38a47a4ff7b14e82" /><Relationship Type="http://schemas.openxmlformats.org/officeDocument/2006/relationships/slide" Target="/ppt/slides/slide7.xml" Id="R77cb2fc960bc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cb90cb8a7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ae40a3e94637" /><Relationship Type="http://schemas.openxmlformats.org/officeDocument/2006/relationships/theme" Target="/ppt/slideMasters/theme/theme1.xml" Id="R3222adc13c86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eae40a3e9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ce88a1ca8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b173fe33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5b01ca37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8a3a7155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eb834e5c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fd00efe0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29e4f0f01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PLANHUSET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TVEIT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TVEIT VØLLESTAD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EFTEVAND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post@planhuset.no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992 401 222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