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716251b8947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64f2c8c4c4ae0"/>
  </p:sldMasterIdLst>
  <p:sldIdLst>
    <p:sldId xmlns:r="http://schemas.openxmlformats.org/officeDocument/2006/relationships" id="256" r:id="Refe20eb92e674666"/>
    <p:sldId xmlns:r="http://schemas.openxmlformats.org/officeDocument/2006/relationships" id="257" r:id="R35141a9a2e864b2f"/>
    <p:sldId xmlns:r="http://schemas.openxmlformats.org/officeDocument/2006/relationships" id="258" r:id="Rb33498f35f944fb9"/>
    <p:sldId xmlns:r="http://schemas.openxmlformats.org/officeDocument/2006/relationships" id="259" r:id="R106b04038bbf4240"/>
    <p:sldId xmlns:r="http://schemas.openxmlformats.org/officeDocument/2006/relationships" id="260" r:id="R174d93d0271a431b"/>
    <p:sldId xmlns:r="http://schemas.openxmlformats.org/officeDocument/2006/relationships" id="261" r:id="R30bb39ee30be4ea7"/>
    <p:sldId xmlns:r="http://schemas.openxmlformats.org/officeDocument/2006/relationships" id="262" r:id="R05d94dc3fd95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64f2c8c4c4ae0" /><Relationship Type="http://schemas.openxmlformats.org/officeDocument/2006/relationships/slide" Target="/ppt/slides/slide1.xml" Id="Refe20eb92e674666" /><Relationship Type="http://schemas.openxmlformats.org/officeDocument/2006/relationships/slide" Target="/ppt/slides/slide2.xml" Id="R35141a9a2e864b2f" /><Relationship Type="http://schemas.openxmlformats.org/officeDocument/2006/relationships/slide" Target="/ppt/slides/slide3.xml" Id="Rb33498f35f944fb9" /><Relationship Type="http://schemas.openxmlformats.org/officeDocument/2006/relationships/slide" Target="/ppt/slides/slide4.xml" Id="R106b04038bbf4240" /><Relationship Type="http://schemas.openxmlformats.org/officeDocument/2006/relationships/slide" Target="/ppt/slides/slide5.xml" Id="R174d93d0271a431b" /><Relationship Type="http://schemas.openxmlformats.org/officeDocument/2006/relationships/slide" Target="/ppt/slides/slide6.xml" Id="R30bb39ee30be4ea7" /><Relationship Type="http://schemas.openxmlformats.org/officeDocument/2006/relationships/slide" Target="/ppt/slides/slide7.xml" Id="R05d94dc3fd95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4dccf5f79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1434b283c4607" /><Relationship Type="http://schemas.openxmlformats.org/officeDocument/2006/relationships/theme" Target="/ppt/slideMasters/theme/theme1.xml" Id="R7fd2babaa6da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51434b283c46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c211a07f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1f1e6e468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70180c50840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f1087c90e4b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fe1d13ce7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9db6d21cb4e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e7ab143d8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ØKONOMISENTER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ØKONOMISENTER AS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8 552 242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2 486 746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3 782 832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70 46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post@trysilokonomisenter.no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992 420 561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ØKONOMISENTER AS</a:t>
            </a:r>
          </a:p>
        </p:txBody>
      </p:sp>
    </p:spTree>
  </p:cSld>
  <p:clrMapOvr>
    <a:masterClrMapping xmlns:a="http://schemas.openxmlformats.org/drawingml/2006/main"/>
  </p:clrMapOvr>
</p:sld>
</file>