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30f3cad44b4e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bcad0dc28846ab"/>
  </p:sldMasterIdLst>
  <p:sldIdLst>
    <p:sldId xmlns:r="http://schemas.openxmlformats.org/officeDocument/2006/relationships" id="256" r:id="R1d8d2f14affc461c"/>
    <p:sldId xmlns:r="http://schemas.openxmlformats.org/officeDocument/2006/relationships" id="257" r:id="R0b70c0eb3f264ae0"/>
    <p:sldId xmlns:r="http://schemas.openxmlformats.org/officeDocument/2006/relationships" id="258" r:id="R749d68f9bb414360"/>
    <p:sldId xmlns:r="http://schemas.openxmlformats.org/officeDocument/2006/relationships" id="259" r:id="R7580c56cbd9d4c5c"/>
    <p:sldId xmlns:r="http://schemas.openxmlformats.org/officeDocument/2006/relationships" id="260" r:id="R50827dbb3ecc4b5c"/>
    <p:sldId xmlns:r="http://schemas.openxmlformats.org/officeDocument/2006/relationships" id="261" r:id="Rae2c6b4cd6a6476c"/>
    <p:sldId xmlns:r="http://schemas.openxmlformats.org/officeDocument/2006/relationships" id="262" r:id="Rd6e85cba1bd343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bcad0dc28846ab" /><Relationship Type="http://schemas.openxmlformats.org/officeDocument/2006/relationships/slide" Target="/ppt/slides/slide1.xml" Id="R1d8d2f14affc461c" /><Relationship Type="http://schemas.openxmlformats.org/officeDocument/2006/relationships/slide" Target="/ppt/slides/slide2.xml" Id="R0b70c0eb3f264ae0" /><Relationship Type="http://schemas.openxmlformats.org/officeDocument/2006/relationships/slide" Target="/ppt/slides/slide3.xml" Id="R749d68f9bb414360" /><Relationship Type="http://schemas.openxmlformats.org/officeDocument/2006/relationships/slide" Target="/ppt/slides/slide4.xml" Id="R7580c56cbd9d4c5c" /><Relationship Type="http://schemas.openxmlformats.org/officeDocument/2006/relationships/slide" Target="/ppt/slides/slide5.xml" Id="R50827dbb3ecc4b5c" /><Relationship Type="http://schemas.openxmlformats.org/officeDocument/2006/relationships/slide" Target="/ppt/slides/slide6.xml" Id="Rae2c6b4cd6a6476c" /><Relationship Type="http://schemas.openxmlformats.org/officeDocument/2006/relationships/slide" Target="/ppt/slides/slide7.xml" Id="Rd6e85cba1bd343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5053f4e24b41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14aed58ab74d30" /><Relationship Type="http://schemas.openxmlformats.org/officeDocument/2006/relationships/theme" Target="/ppt/slideMasters/theme/theme1.xml" Id="R8e1608b40f154c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14aed58ab74d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1ef4ddeff441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9d72a94d174a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bf950013aa4a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2335b67e4049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da65bd9feb48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ae97c2e0584c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f53e507e604b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BJERKEDOK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BJERKEDOK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BJERKEDOK EIENDOM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BJERKEDOK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BJERKEDOK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BJERKEDOK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5 212 326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−63 336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−166 835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257 647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2 103 062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BJERKEDOK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ANDERS BJERKEDOK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BJERKEDOK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Hauges gate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3019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992 425 059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BJERKEDOK EIENDOM AS</a:t>
            </a:r>
          </a:p>
        </p:txBody>
      </p:sp>
    </p:spTree>
  </p:cSld>
  <p:clrMapOvr>
    <a:masterClrMapping xmlns:a="http://schemas.openxmlformats.org/drawingml/2006/main"/>
  </p:clrMapOvr>
</p:sld>
</file>