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348bdad8954e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8db5d84b4a46f1"/>
  </p:sldMasterIdLst>
  <p:sldIdLst>
    <p:sldId xmlns:r="http://schemas.openxmlformats.org/officeDocument/2006/relationships" id="256" r:id="Re740f5873f864713"/>
    <p:sldId xmlns:r="http://schemas.openxmlformats.org/officeDocument/2006/relationships" id="257" r:id="R9d8299970d294b5f"/>
    <p:sldId xmlns:r="http://schemas.openxmlformats.org/officeDocument/2006/relationships" id="258" r:id="Raf286be8c161430b"/>
    <p:sldId xmlns:r="http://schemas.openxmlformats.org/officeDocument/2006/relationships" id="259" r:id="R1f09c85402654a13"/>
    <p:sldId xmlns:r="http://schemas.openxmlformats.org/officeDocument/2006/relationships" id="260" r:id="R71dc115aab514571"/>
    <p:sldId xmlns:r="http://schemas.openxmlformats.org/officeDocument/2006/relationships" id="261" r:id="Refb60a2cdb604d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db5d84b4a46f1" /><Relationship Type="http://schemas.openxmlformats.org/officeDocument/2006/relationships/slide" Target="/ppt/slides/slide1.xml" Id="Re740f5873f864713" /><Relationship Type="http://schemas.openxmlformats.org/officeDocument/2006/relationships/slide" Target="/ppt/slides/slide2.xml" Id="R9d8299970d294b5f" /><Relationship Type="http://schemas.openxmlformats.org/officeDocument/2006/relationships/slide" Target="/ppt/slides/slide3.xml" Id="Raf286be8c161430b" /><Relationship Type="http://schemas.openxmlformats.org/officeDocument/2006/relationships/slide" Target="/ppt/slides/slide4.xml" Id="R1f09c85402654a13" /><Relationship Type="http://schemas.openxmlformats.org/officeDocument/2006/relationships/slide" Target="/ppt/slides/slide5.xml" Id="R71dc115aab514571" /><Relationship Type="http://schemas.openxmlformats.org/officeDocument/2006/relationships/slide" Target="/ppt/slides/slide6.xml" Id="Refb60a2cdb604d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5e2e25d1a4a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efe92ae934b1e" /><Relationship Type="http://schemas.openxmlformats.org/officeDocument/2006/relationships/theme" Target="/ppt/slideMasters/theme/theme1.xml" Id="R7d870fee7b1344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fefe92ae934b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8e2ea7ca940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7768b21de44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36d5c0c9142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3322d241d41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bd5f2e07e4a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9f566f31e45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MASSIMO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Østby, Tuengen allé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992 425 881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