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2dce7cfbf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22dd84ef34643"/>
  </p:sldMasterIdLst>
  <p:sldIdLst>
    <p:sldId xmlns:r="http://schemas.openxmlformats.org/officeDocument/2006/relationships" id="256" r:id="R052169263144447e"/>
    <p:sldId xmlns:r="http://schemas.openxmlformats.org/officeDocument/2006/relationships" id="257" r:id="Raaa50bf4a270400b"/>
    <p:sldId xmlns:r="http://schemas.openxmlformats.org/officeDocument/2006/relationships" id="258" r:id="Rc67223c93f954119"/>
    <p:sldId xmlns:r="http://schemas.openxmlformats.org/officeDocument/2006/relationships" id="259" r:id="R68cbe30b876744b8"/>
    <p:sldId xmlns:r="http://schemas.openxmlformats.org/officeDocument/2006/relationships" id="260" r:id="Rd4002efbd0fc4dcd"/>
    <p:sldId xmlns:r="http://schemas.openxmlformats.org/officeDocument/2006/relationships" id="261" r:id="R62eacb1c513b4322"/>
    <p:sldId xmlns:r="http://schemas.openxmlformats.org/officeDocument/2006/relationships" id="262" r:id="R35f723fdcfd0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22dd84ef34643" /><Relationship Type="http://schemas.openxmlformats.org/officeDocument/2006/relationships/slide" Target="/ppt/slides/slide1.xml" Id="R052169263144447e" /><Relationship Type="http://schemas.openxmlformats.org/officeDocument/2006/relationships/slide" Target="/ppt/slides/slide2.xml" Id="Raaa50bf4a270400b" /><Relationship Type="http://schemas.openxmlformats.org/officeDocument/2006/relationships/slide" Target="/ppt/slides/slide3.xml" Id="Rc67223c93f954119" /><Relationship Type="http://schemas.openxmlformats.org/officeDocument/2006/relationships/slide" Target="/ppt/slides/slide4.xml" Id="R68cbe30b876744b8" /><Relationship Type="http://schemas.openxmlformats.org/officeDocument/2006/relationships/slide" Target="/ppt/slides/slide5.xml" Id="Rd4002efbd0fc4dcd" /><Relationship Type="http://schemas.openxmlformats.org/officeDocument/2006/relationships/slide" Target="/ppt/slides/slide6.xml" Id="R62eacb1c513b4322" /><Relationship Type="http://schemas.openxmlformats.org/officeDocument/2006/relationships/slide" Target="/ppt/slides/slide7.xml" Id="R35f723fdcfd0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4e9749ab7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75f7977364219" /><Relationship Type="http://schemas.openxmlformats.org/officeDocument/2006/relationships/theme" Target="/ppt/slideMasters/theme/theme1.xml" Id="R625d6668f0bb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75f797736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4f041b2ee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d89ebaf8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0beafe504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1d85b62c1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b5485fc6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dfe231364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cf9cc6181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EIRIK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