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0ec17953f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1900777b944e7f"/>
  </p:sldMasterIdLst>
  <p:sldIdLst>
    <p:sldId xmlns:r="http://schemas.openxmlformats.org/officeDocument/2006/relationships" id="256" r:id="R2985bbd94bf34e64"/>
    <p:sldId xmlns:r="http://schemas.openxmlformats.org/officeDocument/2006/relationships" id="257" r:id="R88cb91b43f184b24"/>
    <p:sldId xmlns:r="http://schemas.openxmlformats.org/officeDocument/2006/relationships" id="258" r:id="R1988d70a34b042af"/>
    <p:sldId xmlns:r="http://schemas.openxmlformats.org/officeDocument/2006/relationships" id="259" r:id="R0a49ff5491444604"/>
    <p:sldId xmlns:r="http://schemas.openxmlformats.org/officeDocument/2006/relationships" id="260" r:id="Re3a21846ac0440a0"/>
    <p:sldId xmlns:r="http://schemas.openxmlformats.org/officeDocument/2006/relationships" id="261" r:id="Rcb5086f0399b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900777b944e7f" /><Relationship Type="http://schemas.openxmlformats.org/officeDocument/2006/relationships/slide" Target="/ppt/slides/slide1.xml" Id="R2985bbd94bf34e64" /><Relationship Type="http://schemas.openxmlformats.org/officeDocument/2006/relationships/slide" Target="/ppt/slides/slide2.xml" Id="R88cb91b43f184b24" /><Relationship Type="http://schemas.openxmlformats.org/officeDocument/2006/relationships/slide" Target="/ppt/slides/slide3.xml" Id="R1988d70a34b042af" /><Relationship Type="http://schemas.openxmlformats.org/officeDocument/2006/relationships/slide" Target="/ppt/slides/slide4.xml" Id="R0a49ff5491444604" /><Relationship Type="http://schemas.openxmlformats.org/officeDocument/2006/relationships/slide" Target="/ppt/slides/slide5.xml" Id="Re3a21846ac0440a0" /><Relationship Type="http://schemas.openxmlformats.org/officeDocument/2006/relationships/slide" Target="/ppt/slides/slide6.xml" Id="Rcb5086f0399b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58d02de6f48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4f36a2bc45c3" /><Relationship Type="http://schemas.openxmlformats.org/officeDocument/2006/relationships/theme" Target="/ppt/slideMasters/theme/theme1.xml" Id="R74f874dead37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e04f36a2bc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9997905ba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25507ac83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7e4907a0945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224fa38ec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9e8ed326a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bed2a25f5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AUTOLEIE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992 432 489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OSLO AS</a:t>
            </a:r>
          </a:p>
        </p:txBody>
      </p:sp>
    </p:spTree>
  </p:cSld>
  <p:clrMapOvr>
    <a:masterClrMapping xmlns:a="http://schemas.openxmlformats.org/drawingml/2006/main"/>
  </p:clrMapOvr>
</p:sld>
</file>