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fbb40d644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5acc2f95d49f7"/>
  </p:sldMasterIdLst>
  <p:sldIdLst>
    <p:sldId xmlns:r="http://schemas.openxmlformats.org/officeDocument/2006/relationships" id="256" r:id="Rc986fea3130a4f3d"/>
    <p:sldId xmlns:r="http://schemas.openxmlformats.org/officeDocument/2006/relationships" id="257" r:id="R1dc745b300ea4046"/>
    <p:sldId xmlns:r="http://schemas.openxmlformats.org/officeDocument/2006/relationships" id="258" r:id="Rcdd7087d63e74976"/>
    <p:sldId xmlns:r="http://schemas.openxmlformats.org/officeDocument/2006/relationships" id="259" r:id="R883741434be24b71"/>
    <p:sldId xmlns:r="http://schemas.openxmlformats.org/officeDocument/2006/relationships" id="260" r:id="R4adc242e79074398"/>
    <p:sldId xmlns:r="http://schemas.openxmlformats.org/officeDocument/2006/relationships" id="261" r:id="Rf9595cf06fb54ee2"/>
    <p:sldId xmlns:r="http://schemas.openxmlformats.org/officeDocument/2006/relationships" id="262" r:id="Rf70a36149e9b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5acc2f95d49f7" /><Relationship Type="http://schemas.openxmlformats.org/officeDocument/2006/relationships/slide" Target="/ppt/slides/slide1.xml" Id="Rc986fea3130a4f3d" /><Relationship Type="http://schemas.openxmlformats.org/officeDocument/2006/relationships/slide" Target="/ppt/slides/slide2.xml" Id="R1dc745b300ea4046" /><Relationship Type="http://schemas.openxmlformats.org/officeDocument/2006/relationships/slide" Target="/ppt/slides/slide3.xml" Id="Rcdd7087d63e74976" /><Relationship Type="http://schemas.openxmlformats.org/officeDocument/2006/relationships/slide" Target="/ppt/slides/slide4.xml" Id="R883741434be24b71" /><Relationship Type="http://schemas.openxmlformats.org/officeDocument/2006/relationships/slide" Target="/ppt/slides/slide5.xml" Id="R4adc242e79074398" /><Relationship Type="http://schemas.openxmlformats.org/officeDocument/2006/relationships/slide" Target="/ppt/slides/slide6.xml" Id="Rf9595cf06fb54ee2" /><Relationship Type="http://schemas.openxmlformats.org/officeDocument/2006/relationships/slide" Target="/ppt/slides/slide7.xml" Id="Rf70a36149e9b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ba8217d21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ce26852e147fa" /><Relationship Type="http://schemas.openxmlformats.org/officeDocument/2006/relationships/theme" Target="/ppt/slideMasters/theme/theme1.xml" Id="R9f2fce14d797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ce26852e1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1ac4e715b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ae1f460b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ef5322005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1faae340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d371659ea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0713fd2d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bb4be43b4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OSLO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245 650 749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21 864 604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4 328 817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75 711 511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443 362 623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992 432 489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OSLO AS</a:t>
            </a:r>
          </a:p>
        </p:txBody>
      </p:sp>
    </p:spTree>
  </p:cSld>
  <p:clrMapOvr>
    <a:masterClrMapping xmlns:a="http://schemas.openxmlformats.org/drawingml/2006/main"/>
  </p:clrMapOvr>
</p:sld>
</file>