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74a0135be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29888fc594bf1"/>
  </p:sldMasterIdLst>
  <p:sldIdLst>
    <p:sldId xmlns:r="http://schemas.openxmlformats.org/officeDocument/2006/relationships" id="256" r:id="Rfcf4e43ab28e468e"/>
    <p:sldId xmlns:r="http://schemas.openxmlformats.org/officeDocument/2006/relationships" id="257" r:id="R07326259b40a4415"/>
    <p:sldId xmlns:r="http://schemas.openxmlformats.org/officeDocument/2006/relationships" id="258" r:id="R7c4960dc813d4d71"/>
    <p:sldId xmlns:r="http://schemas.openxmlformats.org/officeDocument/2006/relationships" id="259" r:id="Rf227db14d1804688"/>
    <p:sldId xmlns:r="http://schemas.openxmlformats.org/officeDocument/2006/relationships" id="260" r:id="Re641203d537a495b"/>
    <p:sldId xmlns:r="http://schemas.openxmlformats.org/officeDocument/2006/relationships" id="261" r:id="Ra16f038f4f5f4d23"/>
    <p:sldId xmlns:r="http://schemas.openxmlformats.org/officeDocument/2006/relationships" id="262" r:id="R313dce3213934b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29888fc594bf1" /><Relationship Type="http://schemas.openxmlformats.org/officeDocument/2006/relationships/slide" Target="/ppt/slides/slide1.xml" Id="Rfcf4e43ab28e468e" /><Relationship Type="http://schemas.openxmlformats.org/officeDocument/2006/relationships/slide" Target="/ppt/slides/slide2.xml" Id="R07326259b40a4415" /><Relationship Type="http://schemas.openxmlformats.org/officeDocument/2006/relationships/slide" Target="/ppt/slides/slide3.xml" Id="R7c4960dc813d4d71" /><Relationship Type="http://schemas.openxmlformats.org/officeDocument/2006/relationships/slide" Target="/ppt/slides/slide4.xml" Id="Rf227db14d1804688" /><Relationship Type="http://schemas.openxmlformats.org/officeDocument/2006/relationships/slide" Target="/ppt/slides/slide5.xml" Id="Re641203d537a495b" /><Relationship Type="http://schemas.openxmlformats.org/officeDocument/2006/relationships/slide" Target="/ppt/slides/slide6.xml" Id="Ra16f038f4f5f4d23" /><Relationship Type="http://schemas.openxmlformats.org/officeDocument/2006/relationships/slide" Target="/ppt/slides/slide7.xml" Id="R313dce3213934b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6945bfc9a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085db7de4bad" /><Relationship Type="http://schemas.openxmlformats.org/officeDocument/2006/relationships/theme" Target="/ppt/slideMasters/theme/theme1.xml" Id="R712bf6b15f9b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9085db7de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5e859198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cfdae232b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d1c7335d42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783f5577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35a6a1071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7edca583c45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091612934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FLIS- OG MURSERVICE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FLIS- OG MURSERVICE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8 661 879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ARNE EDVIN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7600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arne@flisogmurservice.no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www.flisogmurservice.no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992 436 492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FLIS- OG MURSERVICE AS</a:t>
            </a:r>
          </a:p>
        </p:txBody>
      </p:sp>
    </p:spTree>
  </p:cSld>
  <p:clrMapOvr>
    <a:masterClrMapping xmlns:a="http://schemas.openxmlformats.org/drawingml/2006/main"/>
  </p:clrMapOvr>
</p:sld>
</file>