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a1f7fd09a43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ddb9df1a945a0"/>
  </p:sldMasterIdLst>
  <p:sldIdLst>
    <p:sldId xmlns:r="http://schemas.openxmlformats.org/officeDocument/2006/relationships" id="256" r:id="R42c14e9fe2d446b0"/>
    <p:sldId xmlns:r="http://schemas.openxmlformats.org/officeDocument/2006/relationships" id="257" r:id="Rbd5bbc74e411496d"/>
    <p:sldId xmlns:r="http://schemas.openxmlformats.org/officeDocument/2006/relationships" id="258" r:id="R47a28d2f97fa4457"/>
    <p:sldId xmlns:r="http://schemas.openxmlformats.org/officeDocument/2006/relationships" id="259" r:id="R9dfbd7767b1e4ffd"/>
    <p:sldId xmlns:r="http://schemas.openxmlformats.org/officeDocument/2006/relationships" id="260" r:id="R5ee17013ba42476a"/>
    <p:sldId xmlns:r="http://schemas.openxmlformats.org/officeDocument/2006/relationships" id="261" r:id="Rcd5369d98f854fcb"/>
    <p:sldId xmlns:r="http://schemas.openxmlformats.org/officeDocument/2006/relationships" id="262" r:id="R146b97e7f289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ddb9df1a945a0" /><Relationship Type="http://schemas.openxmlformats.org/officeDocument/2006/relationships/slide" Target="/ppt/slides/slide1.xml" Id="R42c14e9fe2d446b0" /><Relationship Type="http://schemas.openxmlformats.org/officeDocument/2006/relationships/slide" Target="/ppt/slides/slide2.xml" Id="Rbd5bbc74e411496d" /><Relationship Type="http://schemas.openxmlformats.org/officeDocument/2006/relationships/slide" Target="/ppt/slides/slide3.xml" Id="R47a28d2f97fa4457" /><Relationship Type="http://schemas.openxmlformats.org/officeDocument/2006/relationships/slide" Target="/ppt/slides/slide4.xml" Id="R9dfbd7767b1e4ffd" /><Relationship Type="http://schemas.openxmlformats.org/officeDocument/2006/relationships/slide" Target="/ppt/slides/slide5.xml" Id="R5ee17013ba42476a" /><Relationship Type="http://schemas.openxmlformats.org/officeDocument/2006/relationships/slide" Target="/ppt/slides/slide6.xml" Id="Rcd5369d98f854fcb" /><Relationship Type="http://schemas.openxmlformats.org/officeDocument/2006/relationships/slide" Target="/ppt/slides/slide7.xml" Id="R146b97e7f289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e86f03e0e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74dde49284cc1" /><Relationship Type="http://schemas.openxmlformats.org/officeDocument/2006/relationships/theme" Target="/ppt/slideMasters/theme/theme1.xml" Id="R8ca5a9455561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374dde49284c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28c7c4ac741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b2ab12d7e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d972b18a14d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f7826df6c4e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59ea6629940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1e5fc7af84f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a58212e14e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RISING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4 365 637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OLE ØVERBØ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ANNE-METTE LASSEN SELANDER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VASSEND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SVEINSDATTER TVEIT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SØNSTVEDT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EKATERINA THAPA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59 14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992 438 681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