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e5e720ada248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eccd068a44883"/>
  </p:sldMasterIdLst>
  <p:sldIdLst>
    <p:sldId xmlns:r="http://schemas.openxmlformats.org/officeDocument/2006/relationships" id="256" r:id="R562c75c2d58e47c8"/>
    <p:sldId xmlns:r="http://schemas.openxmlformats.org/officeDocument/2006/relationships" id="257" r:id="R354c8a0b167b468a"/>
    <p:sldId xmlns:r="http://schemas.openxmlformats.org/officeDocument/2006/relationships" id="258" r:id="Rbbc84f2b1cf940ca"/>
    <p:sldId xmlns:r="http://schemas.openxmlformats.org/officeDocument/2006/relationships" id="259" r:id="R7af566dd9cf94426"/>
    <p:sldId xmlns:r="http://schemas.openxmlformats.org/officeDocument/2006/relationships" id="260" r:id="Ra1373d25ba9e45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eccd068a44883" /><Relationship Type="http://schemas.openxmlformats.org/officeDocument/2006/relationships/slide" Target="/ppt/slides/slide1.xml" Id="R562c75c2d58e47c8" /><Relationship Type="http://schemas.openxmlformats.org/officeDocument/2006/relationships/slide" Target="/ppt/slides/slide2.xml" Id="R354c8a0b167b468a" /><Relationship Type="http://schemas.openxmlformats.org/officeDocument/2006/relationships/slide" Target="/ppt/slides/slide3.xml" Id="Rbbc84f2b1cf940ca" /><Relationship Type="http://schemas.openxmlformats.org/officeDocument/2006/relationships/slide" Target="/ppt/slides/slide4.xml" Id="R7af566dd9cf94426" /><Relationship Type="http://schemas.openxmlformats.org/officeDocument/2006/relationships/slide" Target="/ppt/slides/slide5.xml" Id="Ra1373d25ba9e45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2e0cd922845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d4ae429c24735" /><Relationship Type="http://schemas.openxmlformats.org/officeDocument/2006/relationships/theme" Target="/ppt/slideMasters/theme/theme1.xml" Id="Rca57cb46cc36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4d4ae429c247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824fa8b5c41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eaeba1ec942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588db903640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09e1e32524b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e0d6f6a2040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CONSENTA ØIVIND KYLSTAD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CONSENTA ØIVIND KYLSTAD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CONSENTA ØIVIND KYLSTAD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CONSENTA ØIVIND KYLSTAD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CONSENTA ØIVIND KYLSTAD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CONSENTA ØIVIND KYLSTAD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Stormmusbrinken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okylstad@gmail.com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992 445 955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CONSENTA ØIVIND KYLSTAD</a:t>
            </a:r>
          </a:p>
        </p:txBody>
      </p:sp>
    </p:spTree>
  </p:cSld>
  <p:clrMapOvr>
    <a:masterClrMapping xmlns:a="http://schemas.openxmlformats.org/drawingml/2006/main"/>
  </p:clrMapOvr>
</p:sld>
</file>