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a0d53b668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9b34c6c03424d"/>
  </p:sldMasterIdLst>
  <p:sldIdLst>
    <p:sldId xmlns:r="http://schemas.openxmlformats.org/officeDocument/2006/relationships" id="256" r:id="Rda956a23bfdd4e9c"/>
    <p:sldId xmlns:r="http://schemas.openxmlformats.org/officeDocument/2006/relationships" id="257" r:id="R200b8aa362064caa"/>
    <p:sldId xmlns:r="http://schemas.openxmlformats.org/officeDocument/2006/relationships" id="258" r:id="R2426245864f1477a"/>
    <p:sldId xmlns:r="http://schemas.openxmlformats.org/officeDocument/2006/relationships" id="259" r:id="Rdf2280ddfa124fa3"/>
    <p:sldId xmlns:r="http://schemas.openxmlformats.org/officeDocument/2006/relationships" id="260" r:id="R097160a3f0674ae6"/>
    <p:sldId xmlns:r="http://schemas.openxmlformats.org/officeDocument/2006/relationships" id="261" r:id="R881a8187c8cb439c"/>
    <p:sldId xmlns:r="http://schemas.openxmlformats.org/officeDocument/2006/relationships" id="262" r:id="Rb8af0b546831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9b34c6c03424d" /><Relationship Type="http://schemas.openxmlformats.org/officeDocument/2006/relationships/slide" Target="/ppt/slides/slide1.xml" Id="Rda956a23bfdd4e9c" /><Relationship Type="http://schemas.openxmlformats.org/officeDocument/2006/relationships/slide" Target="/ppt/slides/slide2.xml" Id="R200b8aa362064caa" /><Relationship Type="http://schemas.openxmlformats.org/officeDocument/2006/relationships/slide" Target="/ppt/slides/slide3.xml" Id="R2426245864f1477a" /><Relationship Type="http://schemas.openxmlformats.org/officeDocument/2006/relationships/slide" Target="/ppt/slides/slide4.xml" Id="Rdf2280ddfa124fa3" /><Relationship Type="http://schemas.openxmlformats.org/officeDocument/2006/relationships/slide" Target="/ppt/slides/slide5.xml" Id="R097160a3f0674ae6" /><Relationship Type="http://schemas.openxmlformats.org/officeDocument/2006/relationships/slide" Target="/ppt/slides/slide6.xml" Id="R881a8187c8cb439c" /><Relationship Type="http://schemas.openxmlformats.org/officeDocument/2006/relationships/slide" Target="/ppt/slides/slide7.xml" Id="Rb8af0b546831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c94b71848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6d7d82d374a6b" /><Relationship Type="http://schemas.openxmlformats.org/officeDocument/2006/relationships/theme" Target="/ppt/slideMasters/theme/theme1.xml" Id="Ra9e43b9720a9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6d7d82d37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fbf3e14b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73074ac0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1187bfc96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c41f78597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6fae9858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18c0b3c93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5024d077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ODD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