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20be6963c846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bec2ab2c7f43ad"/>
  </p:sldMasterIdLst>
  <p:sldIdLst>
    <p:sldId xmlns:r="http://schemas.openxmlformats.org/officeDocument/2006/relationships" id="256" r:id="R3d8270b5f32b439e"/>
    <p:sldId xmlns:r="http://schemas.openxmlformats.org/officeDocument/2006/relationships" id="257" r:id="R8992a7f6228544a8"/>
    <p:sldId xmlns:r="http://schemas.openxmlformats.org/officeDocument/2006/relationships" id="258" r:id="R97bc6a8199bd482a"/>
    <p:sldId xmlns:r="http://schemas.openxmlformats.org/officeDocument/2006/relationships" id="259" r:id="R9f12963d91bb49c2"/>
    <p:sldId xmlns:r="http://schemas.openxmlformats.org/officeDocument/2006/relationships" id="260" r:id="R2c3a278ba2f04907"/>
    <p:sldId xmlns:r="http://schemas.openxmlformats.org/officeDocument/2006/relationships" id="261" r:id="Raae28ca971ba48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ec2ab2c7f43ad" /><Relationship Type="http://schemas.openxmlformats.org/officeDocument/2006/relationships/slide" Target="/ppt/slides/slide1.xml" Id="R3d8270b5f32b439e" /><Relationship Type="http://schemas.openxmlformats.org/officeDocument/2006/relationships/slide" Target="/ppt/slides/slide2.xml" Id="R8992a7f6228544a8" /><Relationship Type="http://schemas.openxmlformats.org/officeDocument/2006/relationships/slide" Target="/ppt/slides/slide3.xml" Id="R97bc6a8199bd482a" /><Relationship Type="http://schemas.openxmlformats.org/officeDocument/2006/relationships/slide" Target="/ppt/slides/slide4.xml" Id="R9f12963d91bb49c2" /><Relationship Type="http://schemas.openxmlformats.org/officeDocument/2006/relationships/slide" Target="/ppt/slides/slide5.xml" Id="R2c3a278ba2f04907" /><Relationship Type="http://schemas.openxmlformats.org/officeDocument/2006/relationships/slide" Target="/ppt/slides/slide6.xml" Id="Raae28ca971ba48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4ecd6b4f948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56f7b56374c4a" /><Relationship Type="http://schemas.openxmlformats.org/officeDocument/2006/relationships/theme" Target="/ppt/slideMasters/theme/theme1.xml" Id="R1949152bb18b49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a56f7b56374c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fd838321b4d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3b5a762f643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f9a7f0c0541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ac29a2fdf43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31c7c28904a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40cb89a9a4a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SIRIUS SOGN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Skarpeteigvegen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67 66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tor.arne.ness@toyota.no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992 495 510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