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a4845bbc141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09e5b01ba3430e"/>
  </p:sldMasterIdLst>
  <p:sldIdLst>
    <p:sldId xmlns:r="http://schemas.openxmlformats.org/officeDocument/2006/relationships" id="256" r:id="R24fc97e92ad44dcb"/>
    <p:sldId xmlns:r="http://schemas.openxmlformats.org/officeDocument/2006/relationships" id="257" r:id="R85a24d248448456d"/>
    <p:sldId xmlns:r="http://schemas.openxmlformats.org/officeDocument/2006/relationships" id="258" r:id="Ra756e651b75b496d"/>
    <p:sldId xmlns:r="http://schemas.openxmlformats.org/officeDocument/2006/relationships" id="259" r:id="R8908471adf734025"/>
    <p:sldId xmlns:r="http://schemas.openxmlformats.org/officeDocument/2006/relationships" id="260" r:id="Rc63cc6ca3fc8435e"/>
    <p:sldId xmlns:r="http://schemas.openxmlformats.org/officeDocument/2006/relationships" id="261" r:id="R84c5c5e9da5d429f"/>
    <p:sldId xmlns:r="http://schemas.openxmlformats.org/officeDocument/2006/relationships" id="262" r:id="R39d7bbefa7fd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9e5b01ba3430e" /><Relationship Type="http://schemas.openxmlformats.org/officeDocument/2006/relationships/slide" Target="/ppt/slides/slide1.xml" Id="R24fc97e92ad44dcb" /><Relationship Type="http://schemas.openxmlformats.org/officeDocument/2006/relationships/slide" Target="/ppt/slides/slide2.xml" Id="R85a24d248448456d" /><Relationship Type="http://schemas.openxmlformats.org/officeDocument/2006/relationships/slide" Target="/ppt/slides/slide3.xml" Id="Ra756e651b75b496d" /><Relationship Type="http://schemas.openxmlformats.org/officeDocument/2006/relationships/slide" Target="/ppt/slides/slide4.xml" Id="R8908471adf734025" /><Relationship Type="http://schemas.openxmlformats.org/officeDocument/2006/relationships/slide" Target="/ppt/slides/slide5.xml" Id="Rc63cc6ca3fc8435e" /><Relationship Type="http://schemas.openxmlformats.org/officeDocument/2006/relationships/slide" Target="/ppt/slides/slide6.xml" Id="R84c5c5e9da5d429f" /><Relationship Type="http://schemas.openxmlformats.org/officeDocument/2006/relationships/slide" Target="/ppt/slides/slide7.xml" Id="R39d7bbefa7fd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9e59ecdc44d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8a492e83d426a" /><Relationship Type="http://schemas.openxmlformats.org/officeDocument/2006/relationships/theme" Target="/ppt/slideMasters/theme/theme1.xml" Id="R491ee6e27b6a46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58a492e83d42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65aeda4fc46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2efcd7c3046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81b4753d6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7d8eb0c2249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2d19d0a18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7fd13f36643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e1f2a0832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GILLEBO HOLDING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249 701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13 069 439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14 077 390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GILLEBO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ANETT STUELAND GILLEBO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GILLEBO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Undelisgutua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32 99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arne@ask-entreprenor.no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992 496 444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GILLEBO HOLDING AS</a:t>
            </a:r>
          </a:p>
        </p:txBody>
      </p:sp>
    </p:spTree>
  </p:cSld>
  <p:clrMapOvr>
    <a:masterClrMapping xmlns:a="http://schemas.openxmlformats.org/drawingml/2006/main"/>
  </p:clrMapOvr>
</p:sld>
</file>