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3cb1e3d64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4be1295f14c85"/>
  </p:sldMasterIdLst>
  <p:sldIdLst>
    <p:sldId xmlns:r="http://schemas.openxmlformats.org/officeDocument/2006/relationships" id="256" r:id="R4bb61e1ee4224834"/>
    <p:sldId xmlns:r="http://schemas.openxmlformats.org/officeDocument/2006/relationships" id="257" r:id="Re79168196aa441b2"/>
    <p:sldId xmlns:r="http://schemas.openxmlformats.org/officeDocument/2006/relationships" id="258" r:id="R332ed3bc7ad146bc"/>
    <p:sldId xmlns:r="http://schemas.openxmlformats.org/officeDocument/2006/relationships" id="259" r:id="R1acce6663ed74ced"/>
    <p:sldId xmlns:r="http://schemas.openxmlformats.org/officeDocument/2006/relationships" id="260" r:id="Re5118fd7ac73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4be1295f14c85" /><Relationship Type="http://schemas.openxmlformats.org/officeDocument/2006/relationships/slide" Target="/ppt/slides/slide1.xml" Id="R4bb61e1ee4224834" /><Relationship Type="http://schemas.openxmlformats.org/officeDocument/2006/relationships/slide" Target="/ppt/slides/slide2.xml" Id="Re79168196aa441b2" /><Relationship Type="http://schemas.openxmlformats.org/officeDocument/2006/relationships/slide" Target="/ppt/slides/slide3.xml" Id="R332ed3bc7ad146bc" /><Relationship Type="http://schemas.openxmlformats.org/officeDocument/2006/relationships/slide" Target="/ppt/slides/slide4.xml" Id="R1acce6663ed74ced" /><Relationship Type="http://schemas.openxmlformats.org/officeDocument/2006/relationships/slide" Target="/ppt/slides/slide5.xml" Id="Re5118fd7ac73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9ec6fb295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a6e364f44321" /><Relationship Type="http://schemas.openxmlformats.org/officeDocument/2006/relationships/theme" Target="/ppt/slideMasters/theme/theme1.xml" Id="Rd4ff6b0543f9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aa6e364f4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ddafc6e77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c6f6cfa18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00c2fc30e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c33fffe5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ebd08c44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OG TVEIT BYGDELAG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OG TVEIT BYGDELAG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Hovlandsstrando 298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larmelan@gmail.com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992 507 705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