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61d74fc52340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a688bbd5674396"/>
  </p:sldMasterIdLst>
  <p:sldIdLst>
    <p:sldId xmlns:r="http://schemas.openxmlformats.org/officeDocument/2006/relationships" id="256" r:id="R85906ce1275c4444"/>
    <p:sldId xmlns:r="http://schemas.openxmlformats.org/officeDocument/2006/relationships" id="257" r:id="R6570938e75f14e60"/>
    <p:sldId xmlns:r="http://schemas.openxmlformats.org/officeDocument/2006/relationships" id="258" r:id="R5034f97f9d974e02"/>
    <p:sldId xmlns:r="http://schemas.openxmlformats.org/officeDocument/2006/relationships" id="259" r:id="Rc0a99e56fadf441d"/>
    <p:sldId xmlns:r="http://schemas.openxmlformats.org/officeDocument/2006/relationships" id="260" r:id="R9193e7d42b8f46a5"/>
    <p:sldId xmlns:r="http://schemas.openxmlformats.org/officeDocument/2006/relationships" id="261" r:id="R62678c6d519b4403"/>
    <p:sldId xmlns:r="http://schemas.openxmlformats.org/officeDocument/2006/relationships" id="262" r:id="R8838f4707eda46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a688bbd5674396" /><Relationship Type="http://schemas.openxmlformats.org/officeDocument/2006/relationships/slide" Target="/ppt/slides/slide1.xml" Id="R85906ce1275c4444" /><Relationship Type="http://schemas.openxmlformats.org/officeDocument/2006/relationships/slide" Target="/ppt/slides/slide2.xml" Id="R6570938e75f14e60" /><Relationship Type="http://schemas.openxmlformats.org/officeDocument/2006/relationships/slide" Target="/ppt/slides/slide3.xml" Id="R5034f97f9d974e02" /><Relationship Type="http://schemas.openxmlformats.org/officeDocument/2006/relationships/slide" Target="/ppt/slides/slide4.xml" Id="Rc0a99e56fadf441d" /><Relationship Type="http://schemas.openxmlformats.org/officeDocument/2006/relationships/slide" Target="/ppt/slides/slide5.xml" Id="R9193e7d42b8f46a5" /><Relationship Type="http://schemas.openxmlformats.org/officeDocument/2006/relationships/slide" Target="/ppt/slides/slide6.xml" Id="R62678c6d519b4403" /><Relationship Type="http://schemas.openxmlformats.org/officeDocument/2006/relationships/slide" Target="/ppt/slides/slide7.xml" Id="R8838f4707eda46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02d79a7cda44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7d501310844e3" /><Relationship Type="http://schemas.openxmlformats.org/officeDocument/2006/relationships/theme" Target="/ppt/slideMasters/theme/theme1.xml" Id="Rfb9fa69af3e14e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37d501310844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5594a348b45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391ae415d48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d4010edef4d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3eea1f09d43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046f35b8240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b4cb035e649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d071e8b0049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SNØR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1 046 037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12 824 319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13 424 319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NILS-FREDRIK WINTHER-KALAND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WINTHER-KALAND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Bispevegen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4344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992 510 137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SNØR AS</a:t>
            </a:r>
          </a:p>
        </p:txBody>
      </p:sp>
    </p:spTree>
  </p:cSld>
  <p:clrMapOvr>
    <a:masterClrMapping xmlns:a="http://schemas.openxmlformats.org/drawingml/2006/main"/>
  </p:clrMapOvr>
</p:sld>
</file>