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854fa8cf68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03a31201a4eb2"/>
  </p:sldMasterIdLst>
  <p:sldIdLst>
    <p:sldId xmlns:r="http://schemas.openxmlformats.org/officeDocument/2006/relationships" id="256" r:id="Rc9e4daa2d1574998"/>
    <p:sldId xmlns:r="http://schemas.openxmlformats.org/officeDocument/2006/relationships" id="257" r:id="R98ff9ad5d01e465b"/>
    <p:sldId xmlns:r="http://schemas.openxmlformats.org/officeDocument/2006/relationships" id="258" r:id="R189f18a603924359"/>
    <p:sldId xmlns:r="http://schemas.openxmlformats.org/officeDocument/2006/relationships" id="259" r:id="Rc88f6db0c9904ecf"/>
    <p:sldId xmlns:r="http://schemas.openxmlformats.org/officeDocument/2006/relationships" id="260" r:id="R4bf92eb02fd2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03a31201a4eb2" /><Relationship Type="http://schemas.openxmlformats.org/officeDocument/2006/relationships/slide" Target="/ppt/slides/slide1.xml" Id="Rc9e4daa2d1574998" /><Relationship Type="http://schemas.openxmlformats.org/officeDocument/2006/relationships/slide" Target="/ppt/slides/slide2.xml" Id="R98ff9ad5d01e465b" /><Relationship Type="http://schemas.openxmlformats.org/officeDocument/2006/relationships/slide" Target="/ppt/slides/slide3.xml" Id="R189f18a603924359" /><Relationship Type="http://schemas.openxmlformats.org/officeDocument/2006/relationships/slide" Target="/ppt/slides/slide4.xml" Id="Rc88f6db0c9904ecf" /><Relationship Type="http://schemas.openxmlformats.org/officeDocument/2006/relationships/slide" Target="/ppt/slides/slide5.xml" Id="R4bf92eb02fd2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8ed81aaa5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7f6d3dd4540f1" /><Relationship Type="http://schemas.openxmlformats.org/officeDocument/2006/relationships/theme" Target="/ppt/slideMasters/theme/theme1.xml" Id="Rc1b98fa73516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7f6d3dd4540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3d32a4f94e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8d78c8524e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09ed767c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169088124d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a79faef31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