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5d5fdf18446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84f933f774dd4"/>
  </p:sldMasterIdLst>
  <p:sldIdLst>
    <p:sldId xmlns:r="http://schemas.openxmlformats.org/officeDocument/2006/relationships" id="256" r:id="R5db25d6e938d4947"/>
    <p:sldId xmlns:r="http://schemas.openxmlformats.org/officeDocument/2006/relationships" id="257" r:id="R45c4ce4a10ab4520"/>
    <p:sldId xmlns:r="http://schemas.openxmlformats.org/officeDocument/2006/relationships" id="258" r:id="R6aefd20ca87b4165"/>
    <p:sldId xmlns:r="http://schemas.openxmlformats.org/officeDocument/2006/relationships" id="259" r:id="R1ff173e6818e44a4"/>
    <p:sldId xmlns:r="http://schemas.openxmlformats.org/officeDocument/2006/relationships" id="260" r:id="Ra67fc1b954fc4478"/>
    <p:sldId xmlns:r="http://schemas.openxmlformats.org/officeDocument/2006/relationships" id="261" r:id="R87a5d1fa8dbe4863"/>
    <p:sldId xmlns:r="http://schemas.openxmlformats.org/officeDocument/2006/relationships" id="262" r:id="R01cc242a28ea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84f933f774dd4" /><Relationship Type="http://schemas.openxmlformats.org/officeDocument/2006/relationships/slide" Target="/ppt/slides/slide1.xml" Id="R5db25d6e938d4947" /><Relationship Type="http://schemas.openxmlformats.org/officeDocument/2006/relationships/slide" Target="/ppt/slides/slide2.xml" Id="R45c4ce4a10ab4520" /><Relationship Type="http://schemas.openxmlformats.org/officeDocument/2006/relationships/slide" Target="/ppt/slides/slide3.xml" Id="R6aefd20ca87b4165" /><Relationship Type="http://schemas.openxmlformats.org/officeDocument/2006/relationships/slide" Target="/ppt/slides/slide4.xml" Id="R1ff173e6818e44a4" /><Relationship Type="http://schemas.openxmlformats.org/officeDocument/2006/relationships/slide" Target="/ppt/slides/slide5.xml" Id="Ra67fc1b954fc4478" /><Relationship Type="http://schemas.openxmlformats.org/officeDocument/2006/relationships/slide" Target="/ppt/slides/slide6.xml" Id="R87a5d1fa8dbe4863" /><Relationship Type="http://schemas.openxmlformats.org/officeDocument/2006/relationships/slide" Target="/ppt/slides/slide7.xml" Id="R01cc242a28ea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3b249faf6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13a777cf348f5" /><Relationship Type="http://schemas.openxmlformats.org/officeDocument/2006/relationships/theme" Target="/ppt/slideMasters/theme/theme1.xml" Id="R4b577e57cc7f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13a777cf348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2f4a5924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7f6f76b54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5a8158525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004e07231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e4171c0d3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83ae670a848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4d2e21234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3 696 180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CONSTANCE SÆTERHAUG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Søbstadvegen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58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hilde.saeterhaug@kl.no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