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6af70b1fd9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663982939b465e"/>
  </p:sldMasterIdLst>
  <p:sldIdLst>
    <p:sldId xmlns:r="http://schemas.openxmlformats.org/officeDocument/2006/relationships" id="256" r:id="Rf889a27658ac4591"/>
    <p:sldId xmlns:r="http://schemas.openxmlformats.org/officeDocument/2006/relationships" id="257" r:id="R24ada4ef86744831"/>
    <p:sldId xmlns:r="http://schemas.openxmlformats.org/officeDocument/2006/relationships" id="258" r:id="Rd7235b1eae154fc7"/>
    <p:sldId xmlns:r="http://schemas.openxmlformats.org/officeDocument/2006/relationships" id="259" r:id="R90f24dc249394f78"/>
    <p:sldId xmlns:r="http://schemas.openxmlformats.org/officeDocument/2006/relationships" id="260" r:id="R1e6fbae2e2084a95"/>
    <p:sldId xmlns:r="http://schemas.openxmlformats.org/officeDocument/2006/relationships" id="261" r:id="R096e346c8a964151"/>
    <p:sldId xmlns:r="http://schemas.openxmlformats.org/officeDocument/2006/relationships" id="262" r:id="R181662408d1f46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663982939b465e" /><Relationship Type="http://schemas.openxmlformats.org/officeDocument/2006/relationships/slide" Target="/ppt/slides/slide1.xml" Id="Rf889a27658ac4591" /><Relationship Type="http://schemas.openxmlformats.org/officeDocument/2006/relationships/slide" Target="/ppt/slides/slide2.xml" Id="R24ada4ef86744831" /><Relationship Type="http://schemas.openxmlformats.org/officeDocument/2006/relationships/slide" Target="/ppt/slides/slide3.xml" Id="Rd7235b1eae154fc7" /><Relationship Type="http://schemas.openxmlformats.org/officeDocument/2006/relationships/slide" Target="/ppt/slides/slide4.xml" Id="R90f24dc249394f78" /><Relationship Type="http://schemas.openxmlformats.org/officeDocument/2006/relationships/slide" Target="/ppt/slides/slide5.xml" Id="R1e6fbae2e2084a95" /><Relationship Type="http://schemas.openxmlformats.org/officeDocument/2006/relationships/slide" Target="/ppt/slides/slide6.xml" Id="R096e346c8a964151" /><Relationship Type="http://schemas.openxmlformats.org/officeDocument/2006/relationships/slide" Target="/ppt/slides/slide7.xml" Id="R181662408d1f46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c269bf3ca44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c792f73fb41de" /><Relationship Type="http://schemas.openxmlformats.org/officeDocument/2006/relationships/theme" Target="/ppt/slideMasters/theme/theme1.xml" Id="R1a08be42ba2b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4c792f73fb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7732db1d44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ce1d59c3c46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f084d0d03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28824072e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962620208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a9fd40251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5cf190ef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CONTRAST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CONTRAST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2 929 761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1 559 644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8 112 908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8 703 819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PETER BROOKS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David Brooks, Grorudhaugen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contrastas@mac.com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992 534 613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CONTRAST AS</a:t>
            </a:r>
          </a:p>
        </p:txBody>
      </p:sp>
    </p:spTree>
  </p:cSld>
  <p:clrMapOvr>
    <a:masterClrMapping xmlns:a="http://schemas.openxmlformats.org/drawingml/2006/main"/>
  </p:clrMapOvr>
</p:sld>
</file>