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a86b7a9b0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cbc13caa04643"/>
  </p:sldMasterIdLst>
  <p:sldIdLst>
    <p:sldId xmlns:r="http://schemas.openxmlformats.org/officeDocument/2006/relationships" id="256" r:id="R639924c13b864f0f"/>
    <p:sldId xmlns:r="http://schemas.openxmlformats.org/officeDocument/2006/relationships" id="257" r:id="R4f44e8fdb1c14008"/>
    <p:sldId xmlns:r="http://schemas.openxmlformats.org/officeDocument/2006/relationships" id="258" r:id="R28c432dd2a4045d1"/>
    <p:sldId xmlns:r="http://schemas.openxmlformats.org/officeDocument/2006/relationships" id="259" r:id="R6ca19986090b4a82"/>
    <p:sldId xmlns:r="http://schemas.openxmlformats.org/officeDocument/2006/relationships" id="260" r:id="Rd334dcce6f8e4546"/>
    <p:sldId xmlns:r="http://schemas.openxmlformats.org/officeDocument/2006/relationships" id="261" r:id="R07a2c22da20749a4"/>
    <p:sldId xmlns:r="http://schemas.openxmlformats.org/officeDocument/2006/relationships" id="262" r:id="R8959f22b191d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cbc13caa04643" /><Relationship Type="http://schemas.openxmlformats.org/officeDocument/2006/relationships/slide" Target="/ppt/slides/slide1.xml" Id="R639924c13b864f0f" /><Relationship Type="http://schemas.openxmlformats.org/officeDocument/2006/relationships/slide" Target="/ppt/slides/slide2.xml" Id="R4f44e8fdb1c14008" /><Relationship Type="http://schemas.openxmlformats.org/officeDocument/2006/relationships/slide" Target="/ppt/slides/slide3.xml" Id="R28c432dd2a4045d1" /><Relationship Type="http://schemas.openxmlformats.org/officeDocument/2006/relationships/slide" Target="/ppt/slides/slide4.xml" Id="R6ca19986090b4a82" /><Relationship Type="http://schemas.openxmlformats.org/officeDocument/2006/relationships/slide" Target="/ppt/slides/slide5.xml" Id="Rd334dcce6f8e4546" /><Relationship Type="http://schemas.openxmlformats.org/officeDocument/2006/relationships/slide" Target="/ppt/slides/slide6.xml" Id="R07a2c22da20749a4" /><Relationship Type="http://schemas.openxmlformats.org/officeDocument/2006/relationships/slide" Target="/ppt/slides/slide7.xml" Id="R8959f22b191d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92696161e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d650faa1e4e36" /><Relationship Type="http://schemas.openxmlformats.org/officeDocument/2006/relationships/theme" Target="/ppt/slideMasters/theme/theme1.xml" Id="R9923dbf3ab55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d650faa1e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f94827a1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e07e27764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4fea9b8fd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5dac66a4641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3813c3dd94e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d124409e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5c8443d37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4 720 365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992 556 668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