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fcfba746a44e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67bd08e0bf459c"/>
  </p:sldMasterIdLst>
  <p:sldIdLst>
    <p:sldId xmlns:r="http://schemas.openxmlformats.org/officeDocument/2006/relationships" id="256" r:id="R5a3529eca0154c96"/>
    <p:sldId xmlns:r="http://schemas.openxmlformats.org/officeDocument/2006/relationships" id="257" r:id="R9fe08c69de8c44e9"/>
    <p:sldId xmlns:r="http://schemas.openxmlformats.org/officeDocument/2006/relationships" id="258" r:id="Rfb766fa0ec7b418c"/>
    <p:sldId xmlns:r="http://schemas.openxmlformats.org/officeDocument/2006/relationships" id="259" r:id="Rd135d391d3244793"/>
    <p:sldId xmlns:r="http://schemas.openxmlformats.org/officeDocument/2006/relationships" id="260" r:id="R523f25974f124a97"/>
    <p:sldId xmlns:r="http://schemas.openxmlformats.org/officeDocument/2006/relationships" id="261" r:id="R56341a6e2f6640d2"/>
    <p:sldId xmlns:r="http://schemas.openxmlformats.org/officeDocument/2006/relationships" id="262" r:id="R9326c141da3342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67bd08e0bf459c" /><Relationship Type="http://schemas.openxmlformats.org/officeDocument/2006/relationships/slide" Target="/ppt/slides/slide1.xml" Id="R5a3529eca0154c96" /><Relationship Type="http://schemas.openxmlformats.org/officeDocument/2006/relationships/slide" Target="/ppt/slides/slide2.xml" Id="R9fe08c69de8c44e9" /><Relationship Type="http://schemas.openxmlformats.org/officeDocument/2006/relationships/slide" Target="/ppt/slides/slide3.xml" Id="Rfb766fa0ec7b418c" /><Relationship Type="http://schemas.openxmlformats.org/officeDocument/2006/relationships/slide" Target="/ppt/slides/slide4.xml" Id="Rd135d391d3244793" /><Relationship Type="http://schemas.openxmlformats.org/officeDocument/2006/relationships/slide" Target="/ppt/slides/slide5.xml" Id="R523f25974f124a97" /><Relationship Type="http://schemas.openxmlformats.org/officeDocument/2006/relationships/slide" Target="/ppt/slides/slide6.xml" Id="R56341a6e2f6640d2" /><Relationship Type="http://schemas.openxmlformats.org/officeDocument/2006/relationships/slide" Target="/ppt/slides/slide7.xml" Id="R9326c141da3342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870caa0c847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47a479fe94f6b" /><Relationship Type="http://schemas.openxmlformats.org/officeDocument/2006/relationships/theme" Target="/ppt/slideMasters/theme/theme1.xml" Id="R757343b894d64d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c47a479fe94f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19bb0d3394b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bd47f6c644d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a930fc46541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7d1439a7d46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572561f1b45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bcb7f61c948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76618d1cb43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SIMEN UHLEN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SIMEN UHLEN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UHLEN HOLDING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SIMEN UHLEN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SIMEN UHLEN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SIMEN UHLEN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126 368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3 739 474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11 888 669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25 570 167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SIMEN UHLEN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UHLEN SIMEN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SIMEN UHLEN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Fiolbakken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2611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992 561 564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SIMEN UHLEN HOLDING AS</a:t>
            </a:r>
          </a:p>
        </p:txBody>
      </p:sp>
    </p:spTree>
  </p:cSld>
  <p:clrMapOvr>
    <a:masterClrMapping xmlns:a="http://schemas.openxmlformats.org/drawingml/2006/main"/>
  </p:clrMapOvr>
</p:sld>
</file>