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9a1000573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0ed9174334bb5"/>
  </p:sldMasterIdLst>
  <p:sldIdLst>
    <p:sldId xmlns:r="http://schemas.openxmlformats.org/officeDocument/2006/relationships" id="256" r:id="R2769426bed7c4768"/>
    <p:sldId xmlns:r="http://schemas.openxmlformats.org/officeDocument/2006/relationships" id="257" r:id="Rd5709c9431094491"/>
    <p:sldId xmlns:r="http://schemas.openxmlformats.org/officeDocument/2006/relationships" id="258" r:id="R7ff54513dcc14dbb"/>
    <p:sldId xmlns:r="http://schemas.openxmlformats.org/officeDocument/2006/relationships" id="259" r:id="Rea6f762a877842c3"/>
    <p:sldId xmlns:r="http://schemas.openxmlformats.org/officeDocument/2006/relationships" id="260" r:id="R440a1d95bf3c4770"/>
    <p:sldId xmlns:r="http://schemas.openxmlformats.org/officeDocument/2006/relationships" id="261" r:id="R18b7a3f730ca460d"/>
    <p:sldId xmlns:r="http://schemas.openxmlformats.org/officeDocument/2006/relationships" id="262" r:id="R8f69345ab69b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0ed9174334bb5" /><Relationship Type="http://schemas.openxmlformats.org/officeDocument/2006/relationships/slide" Target="/ppt/slides/slide1.xml" Id="R2769426bed7c4768" /><Relationship Type="http://schemas.openxmlformats.org/officeDocument/2006/relationships/slide" Target="/ppt/slides/slide2.xml" Id="Rd5709c9431094491" /><Relationship Type="http://schemas.openxmlformats.org/officeDocument/2006/relationships/slide" Target="/ppt/slides/slide3.xml" Id="R7ff54513dcc14dbb" /><Relationship Type="http://schemas.openxmlformats.org/officeDocument/2006/relationships/slide" Target="/ppt/slides/slide4.xml" Id="Rea6f762a877842c3" /><Relationship Type="http://schemas.openxmlformats.org/officeDocument/2006/relationships/slide" Target="/ppt/slides/slide5.xml" Id="R440a1d95bf3c4770" /><Relationship Type="http://schemas.openxmlformats.org/officeDocument/2006/relationships/slide" Target="/ppt/slides/slide6.xml" Id="R18b7a3f730ca460d" /><Relationship Type="http://schemas.openxmlformats.org/officeDocument/2006/relationships/slide" Target="/ppt/slides/slide7.xml" Id="R8f69345ab69b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7fb667a12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06878f25478f" /><Relationship Type="http://schemas.openxmlformats.org/officeDocument/2006/relationships/theme" Target="/ppt/slideMasters/theme/theme1.xml" Id="R0558350b1f81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306878f25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ca8ee60a9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4c3bf8c54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dd12e0da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d4299e51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36f22a19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4c87def3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42872d62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