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18e6892c2d4a5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71f9833ba64c75"/>
  </p:sldMasterIdLst>
  <p:sldIdLst>
    <p:sldId xmlns:r="http://schemas.openxmlformats.org/officeDocument/2006/relationships" id="256" r:id="Rd135a7a1fa6a4df8"/>
    <p:sldId xmlns:r="http://schemas.openxmlformats.org/officeDocument/2006/relationships" id="257" r:id="Ree879420bdb94693"/>
    <p:sldId xmlns:r="http://schemas.openxmlformats.org/officeDocument/2006/relationships" id="258" r:id="R9906c819b0374780"/>
    <p:sldId xmlns:r="http://schemas.openxmlformats.org/officeDocument/2006/relationships" id="259" r:id="R6654d62435e64ee0"/>
    <p:sldId xmlns:r="http://schemas.openxmlformats.org/officeDocument/2006/relationships" id="260" r:id="R1459055d45644256"/>
    <p:sldId xmlns:r="http://schemas.openxmlformats.org/officeDocument/2006/relationships" id="261" r:id="Rde1350ef5f714ee1"/>
    <p:sldId xmlns:r="http://schemas.openxmlformats.org/officeDocument/2006/relationships" id="262" r:id="Rf4a26ff4bf2542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71f9833ba64c75" /><Relationship Type="http://schemas.openxmlformats.org/officeDocument/2006/relationships/slide" Target="/ppt/slides/slide1.xml" Id="Rd135a7a1fa6a4df8" /><Relationship Type="http://schemas.openxmlformats.org/officeDocument/2006/relationships/slide" Target="/ppt/slides/slide2.xml" Id="Ree879420bdb94693" /><Relationship Type="http://schemas.openxmlformats.org/officeDocument/2006/relationships/slide" Target="/ppt/slides/slide3.xml" Id="R9906c819b0374780" /><Relationship Type="http://schemas.openxmlformats.org/officeDocument/2006/relationships/slide" Target="/ppt/slides/slide4.xml" Id="R6654d62435e64ee0" /><Relationship Type="http://schemas.openxmlformats.org/officeDocument/2006/relationships/slide" Target="/ppt/slides/slide5.xml" Id="R1459055d45644256" /><Relationship Type="http://schemas.openxmlformats.org/officeDocument/2006/relationships/slide" Target="/ppt/slides/slide6.xml" Id="Rde1350ef5f714ee1" /><Relationship Type="http://schemas.openxmlformats.org/officeDocument/2006/relationships/slide" Target="/ppt/slides/slide7.xml" Id="Rf4a26ff4bf2542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abb831e7a54d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aa0288996545a5" /><Relationship Type="http://schemas.openxmlformats.org/officeDocument/2006/relationships/theme" Target="/ppt/slideMasters/theme/theme1.xml" Id="R78565c4108714a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aa0288996545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d14beb471448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9338dd7e2e40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dee1bac6d442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773bc26b084e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30aa3fb5c244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c997bd867f462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8becad4f4841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OCOLEA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OCOLEA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OCOLEA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OCOLEA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OCOLEA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OCOLEA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2020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5 646 800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194 663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164 204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1 102 791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1 744 257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OCOLEA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PHAN HELENA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OCOLEA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992 575 484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OCOLEA AS</a:t>
            </a:r>
          </a:p>
        </p:txBody>
      </p:sp>
    </p:spTree>
  </p:cSld>
  <p:clrMapOvr>
    <a:masterClrMapping xmlns:a="http://schemas.openxmlformats.org/drawingml/2006/main"/>
  </p:clrMapOvr>
</p:sld>
</file>