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37f04c315243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3795a76e384e7d"/>
  </p:sldMasterIdLst>
  <p:sldIdLst>
    <p:sldId xmlns:r="http://schemas.openxmlformats.org/officeDocument/2006/relationships" id="256" r:id="Rd083f94590ef40e7"/>
    <p:sldId xmlns:r="http://schemas.openxmlformats.org/officeDocument/2006/relationships" id="257" r:id="R3f10fa21d0ab4d3a"/>
    <p:sldId xmlns:r="http://schemas.openxmlformats.org/officeDocument/2006/relationships" id="258" r:id="Rcb1cab3c33cc4678"/>
    <p:sldId xmlns:r="http://schemas.openxmlformats.org/officeDocument/2006/relationships" id="259" r:id="Ra097d310fc454083"/>
    <p:sldId xmlns:r="http://schemas.openxmlformats.org/officeDocument/2006/relationships" id="260" r:id="Rce3c255ba5444f85"/>
    <p:sldId xmlns:r="http://schemas.openxmlformats.org/officeDocument/2006/relationships" id="261" r:id="R5df31a3d17bd4104"/>
    <p:sldId xmlns:r="http://schemas.openxmlformats.org/officeDocument/2006/relationships" id="262" r:id="R206954046dde4b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795a76e384e7d" /><Relationship Type="http://schemas.openxmlformats.org/officeDocument/2006/relationships/slide" Target="/ppt/slides/slide1.xml" Id="Rd083f94590ef40e7" /><Relationship Type="http://schemas.openxmlformats.org/officeDocument/2006/relationships/slide" Target="/ppt/slides/slide2.xml" Id="R3f10fa21d0ab4d3a" /><Relationship Type="http://schemas.openxmlformats.org/officeDocument/2006/relationships/slide" Target="/ppt/slides/slide3.xml" Id="Rcb1cab3c33cc4678" /><Relationship Type="http://schemas.openxmlformats.org/officeDocument/2006/relationships/slide" Target="/ppt/slides/slide4.xml" Id="Ra097d310fc454083" /><Relationship Type="http://schemas.openxmlformats.org/officeDocument/2006/relationships/slide" Target="/ppt/slides/slide5.xml" Id="Rce3c255ba5444f85" /><Relationship Type="http://schemas.openxmlformats.org/officeDocument/2006/relationships/slide" Target="/ppt/slides/slide6.xml" Id="R5df31a3d17bd4104" /><Relationship Type="http://schemas.openxmlformats.org/officeDocument/2006/relationships/slide" Target="/ppt/slides/slide7.xml" Id="R206954046dde4b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1081a0a17848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99732e0494107" /><Relationship Type="http://schemas.openxmlformats.org/officeDocument/2006/relationships/theme" Target="/ppt/slideMasters/theme/theme1.xml" Id="Red6fa1ad0c1e41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199732e04941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247c632d94c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6bbf097d84c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2da750e084b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3a7a2481b4d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938f914ab43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128fa96164e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62607a2964c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HNRR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HNRR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HNRR AS ble etablert [år] og holder til i Lena.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HNRR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HNRR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HNRR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960 332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1 304 115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2 278 015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HNRR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HOVELSRUD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LEONHARD NILSEN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HNRR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HN Regnskap AS, Silogata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2850 Lena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992 579 854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HNRR AS</a:t>
            </a:r>
          </a:p>
        </p:txBody>
      </p:sp>
    </p:spTree>
  </p:cSld>
  <p:clrMapOvr>
    <a:masterClrMapping xmlns:a="http://schemas.openxmlformats.org/drawingml/2006/main"/>
  </p:clrMapOvr>
</p:sld>
</file>