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c2503e42794c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4c0c4621794bf9"/>
  </p:sldMasterIdLst>
  <p:sldIdLst>
    <p:sldId xmlns:r="http://schemas.openxmlformats.org/officeDocument/2006/relationships" id="256" r:id="R192cc71675a04634"/>
    <p:sldId xmlns:r="http://schemas.openxmlformats.org/officeDocument/2006/relationships" id="257" r:id="R9d52ca8993414883"/>
    <p:sldId xmlns:r="http://schemas.openxmlformats.org/officeDocument/2006/relationships" id="258" r:id="R0addcd1a69c743a8"/>
    <p:sldId xmlns:r="http://schemas.openxmlformats.org/officeDocument/2006/relationships" id="259" r:id="R77459befbab2405f"/>
    <p:sldId xmlns:r="http://schemas.openxmlformats.org/officeDocument/2006/relationships" id="260" r:id="R9376a3d251b548af"/>
    <p:sldId xmlns:r="http://schemas.openxmlformats.org/officeDocument/2006/relationships" id="261" r:id="Rcfa18f29a2d741ee"/>
    <p:sldId xmlns:r="http://schemas.openxmlformats.org/officeDocument/2006/relationships" id="262" r:id="R501a48f0f1e84f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4c0c4621794bf9" /><Relationship Type="http://schemas.openxmlformats.org/officeDocument/2006/relationships/slide" Target="/ppt/slides/slide1.xml" Id="R192cc71675a04634" /><Relationship Type="http://schemas.openxmlformats.org/officeDocument/2006/relationships/slide" Target="/ppt/slides/slide2.xml" Id="R9d52ca8993414883" /><Relationship Type="http://schemas.openxmlformats.org/officeDocument/2006/relationships/slide" Target="/ppt/slides/slide3.xml" Id="R0addcd1a69c743a8" /><Relationship Type="http://schemas.openxmlformats.org/officeDocument/2006/relationships/slide" Target="/ppt/slides/slide4.xml" Id="R77459befbab2405f" /><Relationship Type="http://schemas.openxmlformats.org/officeDocument/2006/relationships/slide" Target="/ppt/slides/slide5.xml" Id="R9376a3d251b548af" /><Relationship Type="http://schemas.openxmlformats.org/officeDocument/2006/relationships/slide" Target="/ppt/slides/slide6.xml" Id="Rcfa18f29a2d741ee" /><Relationship Type="http://schemas.openxmlformats.org/officeDocument/2006/relationships/slide" Target="/ppt/slides/slide7.xml" Id="R501a48f0f1e84f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7ddac0ee6242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6a900d46048bf" /><Relationship Type="http://schemas.openxmlformats.org/officeDocument/2006/relationships/theme" Target="/ppt/slideMasters/theme/theme1.xml" Id="R9b23554386c943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66a900d46048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b6c41fce447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7e42b6ea446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50c409dd844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fd0f8d88448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be325be0f44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11ea080614c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bc337b94044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BS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 INVESTERING AS ble etablert [år] og holder til i Kolnes.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637 704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3 131 562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3 645 017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SVEINUNG MAGNE ØIE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Pedersbakken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5541 Kolnes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992 581 719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INVESTERING AS</a:t>
            </a:r>
          </a:p>
        </p:txBody>
      </p:sp>
    </p:spTree>
  </p:cSld>
  <p:clrMapOvr>
    <a:masterClrMapping xmlns:a="http://schemas.openxmlformats.org/drawingml/2006/main"/>
  </p:clrMapOvr>
</p:sld>
</file>