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cd5758103647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9d23e65ae44106"/>
  </p:sldMasterIdLst>
  <p:sldIdLst>
    <p:sldId xmlns:r="http://schemas.openxmlformats.org/officeDocument/2006/relationships" id="256" r:id="R6b1e897f4d4f4af6"/>
    <p:sldId xmlns:r="http://schemas.openxmlformats.org/officeDocument/2006/relationships" id="257" r:id="Rc06db8e4d8fa49ec"/>
    <p:sldId xmlns:r="http://schemas.openxmlformats.org/officeDocument/2006/relationships" id="258" r:id="R54df7d8c2d2649f6"/>
    <p:sldId xmlns:r="http://schemas.openxmlformats.org/officeDocument/2006/relationships" id="259" r:id="R0d170d45c8b94380"/>
    <p:sldId xmlns:r="http://schemas.openxmlformats.org/officeDocument/2006/relationships" id="260" r:id="R74918c4f5748410d"/>
    <p:sldId xmlns:r="http://schemas.openxmlformats.org/officeDocument/2006/relationships" id="261" r:id="R4f9e09704fa14ffc"/>
    <p:sldId xmlns:r="http://schemas.openxmlformats.org/officeDocument/2006/relationships" id="262" r:id="R2f66ec58a7064e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9d23e65ae44106" /><Relationship Type="http://schemas.openxmlformats.org/officeDocument/2006/relationships/slide" Target="/ppt/slides/slide1.xml" Id="R6b1e897f4d4f4af6" /><Relationship Type="http://schemas.openxmlformats.org/officeDocument/2006/relationships/slide" Target="/ppt/slides/slide2.xml" Id="Rc06db8e4d8fa49ec" /><Relationship Type="http://schemas.openxmlformats.org/officeDocument/2006/relationships/slide" Target="/ppt/slides/slide3.xml" Id="R54df7d8c2d2649f6" /><Relationship Type="http://schemas.openxmlformats.org/officeDocument/2006/relationships/slide" Target="/ppt/slides/slide4.xml" Id="R0d170d45c8b94380" /><Relationship Type="http://schemas.openxmlformats.org/officeDocument/2006/relationships/slide" Target="/ppt/slides/slide5.xml" Id="R74918c4f5748410d" /><Relationship Type="http://schemas.openxmlformats.org/officeDocument/2006/relationships/slide" Target="/ppt/slides/slide6.xml" Id="R4f9e09704fa14ffc" /><Relationship Type="http://schemas.openxmlformats.org/officeDocument/2006/relationships/slide" Target="/ppt/slides/slide7.xml" Id="R2f66ec58a7064e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ee4dbee3ac4c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e40f71d7b4b0b" /><Relationship Type="http://schemas.openxmlformats.org/officeDocument/2006/relationships/theme" Target="/ppt/slideMasters/theme/theme1.xml" Id="R4f905885f86a41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2e40f71d7b4b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3c561b76644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e5167b32849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675a7e5b344e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bc90b17874f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11a7c335b4f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b8f06193c4f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cd587e87a43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VARNER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INVEST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5 135 352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4 277 447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68 253 909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2 088 299 445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3 628 284 495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bodil.kristiansen@varner.no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992 605 170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INVEST AS</a:t>
            </a:r>
          </a:p>
        </p:txBody>
      </p:sp>
    </p:spTree>
  </p:cSld>
  <p:clrMapOvr>
    <a:masterClrMapping xmlns:a="http://schemas.openxmlformats.org/drawingml/2006/main"/>
  </p:clrMapOvr>
</p:sld>
</file>