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b9ebab311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fecbe4a514128"/>
  </p:sldMasterIdLst>
  <p:sldIdLst>
    <p:sldId xmlns:r="http://schemas.openxmlformats.org/officeDocument/2006/relationships" id="256" r:id="R980476a4959046f5"/>
    <p:sldId xmlns:r="http://schemas.openxmlformats.org/officeDocument/2006/relationships" id="257" r:id="R1d289c5fff734180"/>
    <p:sldId xmlns:r="http://schemas.openxmlformats.org/officeDocument/2006/relationships" id="258" r:id="R16bf611dfacd4ffc"/>
    <p:sldId xmlns:r="http://schemas.openxmlformats.org/officeDocument/2006/relationships" id="259" r:id="R85d7e75b88fc46ac"/>
    <p:sldId xmlns:r="http://schemas.openxmlformats.org/officeDocument/2006/relationships" id="260" r:id="R10960319f8d74ecf"/>
    <p:sldId xmlns:r="http://schemas.openxmlformats.org/officeDocument/2006/relationships" id="261" r:id="Ra781419eab3d4f1c"/>
    <p:sldId xmlns:r="http://schemas.openxmlformats.org/officeDocument/2006/relationships" id="262" r:id="Rbccd0bb007b8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fecbe4a514128" /><Relationship Type="http://schemas.openxmlformats.org/officeDocument/2006/relationships/slide" Target="/ppt/slides/slide1.xml" Id="R980476a4959046f5" /><Relationship Type="http://schemas.openxmlformats.org/officeDocument/2006/relationships/slide" Target="/ppt/slides/slide2.xml" Id="R1d289c5fff734180" /><Relationship Type="http://schemas.openxmlformats.org/officeDocument/2006/relationships/slide" Target="/ppt/slides/slide3.xml" Id="R16bf611dfacd4ffc" /><Relationship Type="http://schemas.openxmlformats.org/officeDocument/2006/relationships/slide" Target="/ppt/slides/slide4.xml" Id="R85d7e75b88fc46ac" /><Relationship Type="http://schemas.openxmlformats.org/officeDocument/2006/relationships/slide" Target="/ppt/slides/slide5.xml" Id="R10960319f8d74ecf" /><Relationship Type="http://schemas.openxmlformats.org/officeDocument/2006/relationships/slide" Target="/ppt/slides/slide6.xml" Id="Ra781419eab3d4f1c" /><Relationship Type="http://schemas.openxmlformats.org/officeDocument/2006/relationships/slide" Target="/ppt/slides/slide7.xml" Id="Rbccd0bb007b8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9780e459c41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328b330bd4705" /><Relationship Type="http://schemas.openxmlformats.org/officeDocument/2006/relationships/theme" Target="/ppt/slideMasters/theme/theme1.xml" Id="Rbcee9fe2570b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328b330bd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96d38c932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dd5b4c40d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1f6d4b2b9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4972dbed7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9d90acbd1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3cd2bafc9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cc0a8b64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KIHL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6 397 870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6 563 216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EINAR KIHL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Kihl, Nyveien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992 621 729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KIHL INVEST AS</a:t>
            </a:r>
          </a:p>
        </p:txBody>
      </p:sp>
    </p:spTree>
  </p:cSld>
  <p:clrMapOvr>
    <a:masterClrMapping xmlns:a="http://schemas.openxmlformats.org/drawingml/2006/main"/>
  </p:clrMapOvr>
</p:sld>
</file>