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14b1f60ed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7a723e6144971"/>
  </p:sldMasterIdLst>
  <p:sldIdLst>
    <p:sldId xmlns:r="http://schemas.openxmlformats.org/officeDocument/2006/relationships" id="256" r:id="R683e1c42287c4bb2"/>
    <p:sldId xmlns:r="http://schemas.openxmlformats.org/officeDocument/2006/relationships" id="257" r:id="R006c1cc68b2b48b5"/>
    <p:sldId xmlns:r="http://schemas.openxmlformats.org/officeDocument/2006/relationships" id="258" r:id="Rbcb8516dcce54055"/>
    <p:sldId xmlns:r="http://schemas.openxmlformats.org/officeDocument/2006/relationships" id="259" r:id="Rfea20a76617548e2"/>
    <p:sldId xmlns:r="http://schemas.openxmlformats.org/officeDocument/2006/relationships" id="260" r:id="R88ba9428372f4ffb"/>
    <p:sldId xmlns:r="http://schemas.openxmlformats.org/officeDocument/2006/relationships" id="261" r:id="R1550991177044b29"/>
    <p:sldId xmlns:r="http://schemas.openxmlformats.org/officeDocument/2006/relationships" id="262" r:id="R6bb9aae0ac84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7a723e6144971" /><Relationship Type="http://schemas.openxmlformats.org/officeDocument/2006/relationships/slide" Target="/ppt/slides/slide1.xml" Id="R683e1c42287c4bb2" /><Relationship Type="http://schemas.openxmlformats.org/officeDocument/2006/relationships/slide" Target="/ppt/slides/slide2.xml" Id="R006c1cc68b2b48b5" /><Relationship Type="http://schemas.openxmlformats.org/officeDocument/2006/relationships/slide" Target="/ppt/slides/slide3.xml" Id="Rbcb8516dcce54055" /><Relationship Type="http://schemas.openxmlformats.org/officeDocument/2006/relationships/slide" Target="/ppt/slides/slide4.xml" Id="Rfea20a76617548e2" /><Relationship Type="http://schemas.openxmlformats.org/officeDocument/2006/relationships/slide" Target="/ppt/slides/slide5.xml" Id="R88ba9428372f4ffb" /><Relationship Type="http://schemas.openxmlformats.org/officeDocument/2006/relationships/slide" Target="/ppt/slides/slide6.xml" Id="R1550991177044b29" /><Relationship Type="http://schemas.openxmlformats.org/officeDocument/2006/relationships/slide" Target="/ppt/slides/slide7.xml" Id="R6bb9aae0ac84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5c3aa9387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1a409602f4a34" /><Relationship Type="http://schemas.openxmlformats.org/officeDocument/2006/relationships/theme" Target="/ppt/slideMasters/theme/theme1.xml" Id="R3a969f861e8e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1a409602f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015b2ee2b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d01c499be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0d3e82028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3376a13c2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aff56c5d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acc411778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73b642665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BRUBAKKEN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−43 614 937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251 474 041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MASKINIA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