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28333b46443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3bd31c445941a8"/>
  </p:sldMasterIdLst>
  <p:sldIdLst>
    <p:sldId xmlns:r="http://schemas.openxmlformats.org/officeDocument/2006/relationships" id="256" r:id="Rd09133853c924cd0"/>
    <p:sldId xmlns:r="http://schemas.openxmlformats.org/officeDocument/2006/relationships" id="257" r:id="R631aee73478543aa"/>
    <p:sldId xmlns:r="http://schemas.openxmlformats.org/officeDocument/2006/relationships" id="258" r:id="R3f61eb939b3c4a3a"/>
    <p:sldId xmlns:r="http://schemas.openxmlformats.org/officeDocument/2006/relationships" id="259" r:id="R615432134d5b4bc9"/>
    <p:sldId xmlns:r="http://schemas.openxmlformats.org/officeDocument/2006/relationships" id="260" r:id="R55034e84642049fa"/>
    <p:sldId xmlns:r="http://schemas.openxmlformats.org/officeDocument/2006/relationships" id="261" r:id="R1c15a4a09a654741"/>
    <p:sldId xmlns:r="http://schemas.openxmlformats.org/officeDocument/2006/relationships" id="262" r:id="R56dba08de79d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bd31c445941a8" /><Relationship Type="http://schemas.openxmlformats.org/officeDocument/2006/relationships/slide" Target="/ppt/slides/slide1.xml" Id="Rd09133853c924cd0" /><Relationship Type="http://schemas.openxmlformats.org/officeDocument/2006/relationships/slide" Target="/ppt/slides/slide2.xml" Id="R631aee73478543aa" /><Relationship Type="http://schemas.openxmlformats.org/officeDocument/2006/relationships/slide" Target="/ppt/slides/slide3.xml" Id="R3f61eb939b3c4a3a" /><Relationship Type="http://schemas.openxmlformats.org/officeDocument/2006/relationships/slide" Target="/ppt/slides/slide4.xml" Id="R615432134d5b4bc9" /><Relationship Type="http://schemas.openxmlformats.org/officeDocument/2006/relationships/slide" Target="/ppt/slides/slide5.xml" Id="R55034e84642049fa" /><Relationship Type="http://schemas.openxmlformats.org/officeDocument/2006/relationships/slide" Target="/ppt/slides/slide6.xml" Id="R1c15a4a09a654741" /><Relationship Type="http://schemas.openxmlformats.org/officeDocument/2006/relationships/slide" Target="/ppt/slides/slide7.xml" Id="R56dba08de79d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08f3a41494e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c23c37dde40ec" /><Relationship Type="http://schemas.openxmlformats.org/officeDocument/2006/relationships/theme" Target="/ppt/slideMasters/theme/theme1.xml" Id="R2dc34d5d966a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c23c37dde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53fc1f4a444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e1442b7624f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6240badc6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b1dcdcf6a40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f44b5d3524a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785294e4549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9757c1a614d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SEVERIN SUVEREN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SEVERIN SUVEREN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1 802 908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16 687 007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17 492 196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GÖRAN SEVERIN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Hogstads veg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992 625 937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SEVERIN SUVEREN AS</a:t>
            </a:r>
          </a:p>
        </p:txBody>
      </p:sp>
    </p:spTree>
  </p:cSld>
  <p:clrMapOvr>
    <a:masterClrMapping xmlns:a="http://schemas.openxmlformats.org/drawingml/2006/main"/>
  </p:clrMapOvr>
</p:sld>
</file>