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e64e6d5e2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7339839e14d65"/>
  </p:sldMasterIdLst>
  <p:sldIdLst>
    <p:sldId xmlns:r="http://schemas.openxmlformats.org/officeDocument/2006/relationships" id="256" r:id="R75d6646095814fc9"/>
    <p:sldId xmlns:r="http://schemas.openxmlformats.org/officeDocument/2006/relationships" id="257" r:id="R402a4d5a0b764581"/>
    <p:sldId xmlns:r="http://schemas.openxmlformats.org/officeDocument/2006/relationships" id="258" r:id="R36d97686a0e24287"/>
    <p:sldId xmlns:r="http://schemas.openxmlformats.org/officeDocument/2006/relationships" id="259" r:id="Rc23d859b65414f93"/>
    <p:sldId xmlns:r="http://schemas.openxmlformats.org/officeDocument/2006/relationships" id="260" r:id="R2dbd7446c7fa4e0f"/>
    <p:sldId xmlns:r="http://schemas.openxmlformats.org/officeDocument/2006/relationships" id="261" r:id="R00b6b2ea3b3e482a"/>
    <p:sldId xmlns:r="http://schemas.openxmlformats.org/officeDocument/2006/relationships" id="262" r:id="R4b5782807f35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7339839e14d65" /><Relationship Type="http://schemas.openxmlformats.org/officeDocument/2006/relationships/slide" Target="/ppt/slides/slide1.xml" Id="R75d6646095814fc9" /><Relationship Type="http://schemas.openxmlformats.org/officeDocument/2006/relationships/slide" Target="/ppt/slides/slide2.xml" Id="R402a4d5a0b764581" /><Relationship Type="http://schemas.openxmlformats.org/officeDocument/2006/relationships/slide" Target="/ppt/slides/slide3.xml" Id="R36d97686a0e24287" /><Relationship Type="http://schemas.openxmlformats.org/officeDocument/2006/relationships/slide" Target="/ppt/slides/slide4.xml" Id="Rc23d859b65414f93" /><Relationship Type="http://schemas.openxmlformats.org/officeDocument/2006/relationships/slide" Target="/ppt/slides/slide5.xml" Id="R2dbd7446c7fa4e0f" /><Relationship Type="http://schemas.openxmlformats.org/officeDocument/2006/relationships/slide" Target="/ppt/slides/slide6.xml" Id="R00b6b2ea3b3e482a" /><Relationship Type="http://schemas.openxmlformats.org/officeDocument/2006/relationships/slide" Target="/ppt/slides/slide7.xml" Id="R4b5782807f35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c074c1ea7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371c37394be0" /><Relationship Type="http://schemas.openxmlformats.org/officeDocument/2006/relationships/theme" Target="/ppt/slideMasters/theme/theme1.xml" Id="Rf83b3d8d2c2c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9371c3739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d72a470ec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b8940c7e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89b9ff8c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f25a4a24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18cd6f81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32450b98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f5b0b31b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POPPERN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POPPERN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RUNAR GULSRUD FRYDENLUND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Poppegårdsveien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992 653 426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POPPERN HOLDING AS</a:t>
            </a:r>
          </a:p>
        </p:txBody>
      </p:sp>
    </p:spTree>
  </p:cSld>
  <p:clrMapOvr>
    <a:masterClrMapping xmlns:a="http://schemas.openxmlformats.org/drawingml/2006/main"/>
  </p:clrMapOvr>
</p:sld>
</file>