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43439a3306943f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0c5d040a68744f3"/>
  </p:sldMasterIdLst>
  <p:sldIdLst>
    <p:sldId xmlns:r="http://schemas.openxmlformats.org/officeDocument/2006/relationships" id="256" r:id="R08f70b244e3e4d79"/>
    <p:sldId xmlns:r="http://schemas.openxmlformats.org/officeDocument/2006/relationships" id="257" r:id="R2bf07e4bca9b417f"/>
    <p:sldId xmlns:r="http://schemas.openxmlformats.org/officeDocument/2006/relationships" id="258" r:id="R3b579e2c9161435c"/>
    <p:sldId xmlns:r="http://schemas.openxmlformats.org/officeDocument/2006/relationships" id="259" r:id="Rec08117e02bd43d3"/>
    <p:sldId xmlns:r="http://schemas.openxmlformats.org/officeDocument/2006/relationships" id="260" r:id="R748a489eed994049"/>
    <p:sldId xmlns:r="http://schemas.openxmlformats.org/officeDocument/2006/relationships" id="261" r:id="R7635d8e1a8984a1a"/>
    <p:sldId xmlns:r="http://schemas.openxmlformats.org/officeDocument/2006/relationships" id="262" r:id="R840e745cbd7f41f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0c5d040a68744f3" /><Relationship Type="http://schemas.openxmlformats.org/officeDocument/2006/relationships/slide" Target="/ppt/slides/slide1.xml" Id="R08f70b244e3e4d79" /><Relationship Type="http://schemas.openxmlformats.org/officeDocument/2006/relationships/slide" Target="/ppt/slides/slide2.xml" Id="R2bf07e4bca9b417f" /><Relationship Type="http://schemas.openxmlformats.org/officeDocument/2006/relationships/slide" Target="/ppt/slides/slide3.xml" Id="R3b579e2c9161435c" /><Relationship Type="http://schemas.openxmlformats.org/officeDocument/2006/relationships/slide" Target="/ppt/slides/slide4.xml" Id="Rec08117e02bd43d3" /><Relationship Type="http://schemas.openxmlformats.org/officeDocument/2006/relationships/slide" Target="/ppt/slides/slide5.xml" Id="R748a489eed994049" /><Relationship Type="http://schemas.openxmlformats.org/officeDocument/2006/relationships/slide" Target="/ppt/slides/slide6.xml" Id="R7635d8e1a8984a1a" /><Relationship Type="http://schemas.openxmlformats.org/officeDocument/2006/relationships/slide" Target="/ppt/slides/slide7.xml" Id="R840e745cbd7f41f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809ad7ba7b04c3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1bb9fd2b85441a" /><Relationship Type="http://schemas.openxmlformats.org/officeDocument/2006/relationships/theme" Target="/ppt/slideMasters/theme/theme1.xml" Id="R851edfddeac840b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f1bb9fd2b85441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2ffab0854e484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a1490fa6f04bd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6fcf8f2cd7445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93b6e3419b47a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1d183ffd2d424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d2dd2ee64a458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7f463d83f74f0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KRONPRINSENS GATE 9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 GATE 9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KRONPRINSENS GATE 9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 GATE 9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 GATE 9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 GATE 9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18 381 312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12 768 724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5 745 767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22 088 242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138 899 580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 GATE 9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KG9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 GATE 9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Ullevålsveien 68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0454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992 670 975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 GATE 9 AS</a:t>
            </a:r>
          </a:p>
        </p:txBody>
      </p:sp>
    </p:spTree>
  </p:cSld>
  <p:clrMapOvr>
    <a:masterClrMapping xmlns:a="http://schemas.openxmlformats.org/drawingml/2006/main"/>
  </p:clrMapOvr>
</p:sld>
</file>