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9d9583fd38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6d2ca0b8847fc"/>
  </p:sldMasterIdLst>
  <p:sldIdLst>
    <p:sldId xmlns:r="http://schemas.openxmlformats.org/officeDocument/2006/relationships" id="256" r:id="R7e461f9c6a8947f3"/>
    <p:sldId xmlns:r="http://schemas.openxmlformats.org/officeDocument/2006/relationships" id="257" r:id="R119cbea186334311"/>
    <p:sldId xmlns:r="http://schemas.openxmlformats.org/officeDocument/2006/relationships" id="258" r:id="R82c1bf38339a4adb"/>
    <p:sldId xmlns:r="http://schemas.openxmlformats.org/officeDocument/2006/relationships" id="259" r:id="R1dcbd94d1c1c42a8"/>
    <p:sldId xmlns:r="http://schemas.openxmlformats.org/officeDocument/2006/relationships" id="260" r:id="Rc80eeab5a860454f"/>
    <p:sldId xmlns:r="http://schemas.openxmlformats.org/officeDocument/2006/relationships" id="261" r:id="Rb7dbca14557b4c97"/>
    <p:sldId xmlns:r="http://schemas.openxmlformats.org/officeDocument/2006/relationships" id="262" r:id="R472686a134e1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6d2ca0b8847fc" /><Relationship Type="http://schemas.openxmlformats.org/officeDocument/2006/relationships/slide" Target="/ppt/slides/slide1.xml" Id="R7e461f9c6a8947f3" /><Relationship Type="http://schemas.openxmlformats.org/officeDocument/2006/relationships/slide" Target="/ppt/slides/slide2.xml" Id="R119cbea186334311" /><Relationship Type="http://schemas.openxmlformats.org/officeDocument/2006/relationships/slide" Target="/ppt/slides/slide3.xml" Id="R82c1bf38339a4adb" /><Relationship Type="http://schemas.openxmlformats.org/officeDocument/2006/relationships/slide" Target="/ppt/slides/slide4.xml" Id="R1dcbd94d1c1c42a8" /><Relationship Type="http://schemas.openxmlformats.org/officeDocument/2006/relationships/slide" Target="/ppt/slides/slide5.xml" Id="Rc80eeab5a860454f" /><Relationship Type="http://schemas.openxmlformats.org/officeDocument/2006/relationships/slide" Target="/ppt/slides/slide6.xml" Id="Rb7dbca14557b4c97" /><Relationship Type="http://schemas.openxmlformats.org/officeDocument/2006/relationships/slide" Target="/ppt/slides/slide7.xml" Id="R472686a134e1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80354704b45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2d7015f4645de" /><Relationship Type="http://schemas.openxmlformats.org/officeDocument/2006/relationships/theme" Target="/ppt/slideMasters/theme/theme1.xml" Id="R6c29e2241a20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2d7015f46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2fe776e4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1cc8d7f97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356cee21f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6316ff20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628b160c7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eda50944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10137883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TORIHAM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ble etablert [år] og holder til i Ottersøy.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9 141 329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RICHARD HAMLAND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Foldavegen 5935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7940 Ottersøy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TORIHAM AS</a:t>
            </a:r>
          </a:p>
        </p:txBody>
      </p:sp>
    </p:spTree>
  </p:cSld>
  <p:clrMapOvr>
    <a:masterClrMapping xmlns:a="http://schemas.openxmlformats.org/drawingml/2006/main"/>
  </p:clrMapOvr>
</p:sld>
</file>